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69" r:id="rId5"/>
    <p:sldId id="270" r:id="rId6"/>
    <p:sldId id="259" r:id="rId7"/>
    <p:sldId id="272" r:id="rId8"/>
    <p:sldId id="273" r:id="rId9"/>
    <p:sldId id="260" r:id="rId10"/>
    <p:sldId id="274" r:id="rId11"/>
    <p:sldId id="261" r:id="rId12"/>
    <p:sldId id="275" r:id="rId13"/>
    <p:sldId id="280" r:id="rId14"/>
    <p:sldId id="262" r:id="rId15"/>
    <p:sldId id="276" r:id="rId16"/>
    <p:sldId id="281" r:id="rId17"/>
    <p:sldId id="263" r:id="rId18"/>
    <p:sldId id="277" r:id="rId19"/>
    <p:sldId id="282" r:id="rId20"/>
    <p:sldId id="264" r:id="rId21"/>
    <p:sldId id="278" r:id="rId22"/>
    <p:sldId id="265" r:id="rId23"/>
    <p:sldId id="266" r:id="rId24"/>
    <p:sldId id="279" r:id="rId25"/>
    <p:sldId id="267" r:id="rId26"/>
  </p:sldIdLst>
  <p:sldSz cx="9144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Θέση κεφαλίδας 1"/>
          <p:cNvSpPr txBox="1">
            <a:spLocks noGrp="1"/>
          </p:cNvSpPr>
          <p:nvPr>
            <p:ph type="hdr" sz="quarter"/>
          </p:nvPr>
        </p:nvSpPr>
        <p:spPr>
          <a:xfrm>
            <a:off x="0" y="0"/>
            <a:ext cx="3280318" cy="534238"/>
          </a:xfrm>
          <a:prstGeom prst="rect">
            <a:avLst/>
          </a:prstGeom>
          <a:noFill/>
          <a:ln>
            <a:noFill/>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l-GR" sz="1400" b="0" i="0" u="none" strike="noStrike" kern="1200" cap="none" spc="0" baseline="0">
              <a:solidFill>
                <a:srgbClr val="000000"/>
              </a:solidFill>
              <a:uFillTx/>
              <a:latin typeface="Arial" pitchFamily="18"/>
              <a:ea typeface="Droid Sans Fallback" pitchFamily="2"/>
              <a:cs typeface="Lohit Hindi" pitchFamily="2"/>
            </a:endParaRPr>
          </a:p>
        </p:txBody>
      </p:sp>
      <p:sp>
        <p:nvSpPr>
          <p:cNvPr id="3" name="Θέση ημερομηνίας 2"/>
          <p:cNvSpPr txBox="1">
            <a:spLocks noGrp="1"/>
          </p:cNvSpPr>
          <p:nvPr>
            <p:ph type="dt" sz="quarter" idx="1"/>
          </p:nvPr>
        </p:nvSpPr>
        <p:spPr>
          <a:xfrm>
            <a:off x="4279318" y="0"/>
            <a:ext cx="3280318" cy="534238"/>
          </a:xfrm>
          <a:prstGeom prst="rect">
            <a:avLst/>
          </a:prstGeom>
          <a:noFill/>
          <a:ln>
            <a:noFill/>
          </a:ln>
        </p:spPr>
        <p:txBody>
          <a:bodyPr vert="horz" wrap="squar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l-GR" sz="1400" b="0" i="0" u="none" strike="noStrike" kern="1200" cap="none" spc="0" baseline="0">
              <a:solidFill>
                <a:srgbClr val="000000"/>
              </a:solidFill>
              <a:uFillTx/>
              <a:latin typeface="Arial" pitchFamily="18"/>
              <a:ea typeface="Droid Sans Fallback" pitchFamily="2"/>
              <a:cs typeface="Lohit Hindi" pitchFamily="2"/>
            </a:endParaRPr>
          </a:p>
        </p:txBody>
      </p:sp>
      <p:sp>
        <p:nvSpPr>
          <p:cNvPr id="4" name="Θέση υποσέλιδου 3"/>
          <p:cNvSpPr txBox="1">
            <a:spLocks noGrp="1"/>
          </p:cNvSpPr>
          <p:nvPr>
            <p:ph type="ftr" sz="quarter" idx="2"/>
          </p:nvPr>
        </p:nvSpPr>
        <p:spPr>
          <a:xfrm>
            <a:off x="0" y="10157402"/>
            <a:ext cx="3280318" cy="534238"/>
          </a:xfrm>
          <a:prstGeom prst="rect">
            <a:avLst/>
          </a:prstGeom>
          <a:noFill/>
          <a:ln>
            <a:noFill/>
          </a:ln>
        </p:spPr>
        <p:txBody>
          <a:bodyPr vert="horz" wrap="squar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l-GR" sz="1400" b="0" i="0" u="none" strike="noStrike" kern="1200" cap="none" spc="0" baseline="0">
              <a:solidFill>
                <a:srgbClr val="000000"/>
              </a:solidFill>
              <a:uFillTx/>
              <a:latin typeface="Arial" pitchFamily="18"/>
              <a:ea typeface="Droid Sans Fallback" pitchFamily="2"/>
              <a:cs typeface="Lohit Hindi" pitchFamily="2"/>
            </a:endParaRPr>
          </a:p>
        </p:txBody>
      </p:sp>
      <p:sp>
        <p:nvSpPr>
          <p:cNvPr id="5" name="Θέση αριθμού διαφάνειας 4"/>
          <p:cNvSpPr txBox="1">
            <a:spLocks noGrp="1"/>
          </p:cNvSpPr>
          <p:nvPr>
            <p:ph type="sldNum" sz="quarter" idx="3"/>
          </p:nvPr>
        </p:nvSpPr>
        <p:spPr>
          <a:xfrm>
            <a:off x="4279318" y="10157402"/>
            <a:ext cx="3280318" cy="534238"/>
          </a:xfrm>
          <a:prstGeom prst="rect">
            <a:avLst/>
          </a:prstGeom>
          <a:noFill/>
          <a:ln>
            <a:noFill/>
          </a:ln>
        </p:spPr>
        <p:txBody>
          <a:bodyPr vert="horz" wrap="squar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3531A4E8-B39D-4349-981C-D005FDC3899A}" type="slidenum">
              <a:t>‹#›</a:t>
            </a:fld>
            <a:endParaRPr lang="el-GR" sz="1400" b="0" i="0" u="none" strike="noStrike" kern="1200" cap="none" spc="0" baseline="0">
              <a:solidFill>
                <a:srgbClr val="000000"/>
              </a:solidFill>
              <a:uFillTx/>
              <a:latin typeface="Arial" pitchFamily="18"/>
              <a:ea typeface="Droid Sans Fallback" pitchFamily="2"/>
              <a:cs typeface="Lohit Hindi" pitchFamily="2"/>
            </a:endParaRPr>
          </a:p>
        </p:txBody>
      </p:sp>
    </p:spTree>
    <p:extLst>
      <p:ext uri="{BB962C8B-B14F-4D97-AF65-F5344CB8AC3E}">
        <p14:creationId xmlns:p14="http://schemas.microsoft.com/office/powerpoint/2010/main" val="4112604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idx="2"/>
          </p:nvPr>
        </p:nvSpPr>
        <p:spPr>
          <a:xfrm>
            <a:off x="1107000" y="812517"/>
            <a:ext cx="5345280" cy="4008601"/>
          </a:xfrm>
          <a:prstGeom prst="rect">
            <a:avLst/>
          </a:prstGeom>
          <a:noFill/>
          <a:ln>
            <a:noFill/>
            <a:prstDash val="solid"/>
          </a:ln>
        </p:spPr>
      </p:sp>
      <p:sp>
        <p:nvSpPr>
          <p:cNvPr id="3" name="Θέση σημειώσεων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el-GR"/>
          </a:p>
        </p:txBody>
      </p:sp>
      <p:sp>
        <p:nvSpPr>
          <p:cNvPr id="4" name="Θέση κεφαλίδας 3"/>
          <p:cNvSpPr txBox="1">
            <a:spLocks noGrp="1"/>
          </p:cNvSpPr>
          <p:nvPr>
            <p:ph type="hdr" sz="quarter"/>
          </p:nvPr>
        </p:nvSpPr>
        <p:spPr>
          <a:xfrm>
            <a:off x="0" y="0"/>
            <a:ext cx="3280318"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DejaVu Sans" pitchFamily="2"/>
              </a:defRPr>
            </a:lvl1pPr>
          </a:lstStyle>
          <a:p>
            <a:pPr lvl="0"/>
            <a:endParaRPr lang="el-GR"/>
          </a:p>
        </p:txBody>
      </p:sp>
      <p:sp>
        <p:nvSpPr>
          <p:cNvPr id="5" name="Θέση ημερομηνίας 4"/>
          <p:cNvSpPr txBox="1">
            <a:spLocks noGrp="1"/>
          </p:cNvSpPr>
          <p:nvPr>
            <p:ph type="dt" idx="1"/>
          </p:nvPr>
        </p:nvSpPr>
        <p:spPr>
          <a:xfrm>
            <a:off x="4279318" y="0"/>
            <a:ext cx="3280318"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DejaVu Sans" pitchFamily="2"/>
              </a:defRPr>
            </a:lvl1pPr>
          </a:lstStyle>
          <a:p>
            <a:pPr lvl="0"/>
            <a:endParaRPr lang="el-GR"/>
          </a:p>
        </p:txBody>
      </p:sp>
      <p:sp>
        <p:nvSpPr>
          <p:cNvPr id="6" name="Θέση υποσέλιδου 5"/>
          <p:cNvSpPr txBox="1">
            <a:spLocks noGrp="1"/>
          </p:cNvSpPr>
          <p:nvPr>
            <p:ph type="ftr" sz="quarter" idx="4"/>
          </p:nvPr>
        </p:nvSpPr>
        <p:spPr>
          <a:xfrm>
            <a:off x="0" y="10157402"/>
            <a:ext cx="3280318"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DejaVu Sans" pitchFamily="2"/>
              </a:defRPr>
            </a:lvl1pPr>
          </a:lstStyle>
          <a:p>
            <a:pPr lvl="0"/>
            <a:endParaRPr lang="el-GR"/>
          </a:p>
        </p:txBody>
      </p:sp>
      <p:sp>
        <p:nvSpPr>
          <p:cNvPr id="7" name="Θέση αριθμού διαφάνειας 6"/>
          <p:cNvSpPr txBox="1">
            <a:spLocks noGrp="1"/>
          </p:cNvSpPr>
          <p:nvPr>
            <p:ph type="sldNum" sz="quarter" idx="5"/>
          </p:nvPr>
        </p:nvSpPr>
        <p:spPr>
          <a:xfrm>
            <a:off x="4279318" y="10157402"/>
            <a:ext cx="3280318"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DejaVu Sans" pitchFamily="2"/>
              </a:defRPr>
            </a:lvl1pPr>
          </a:lstStyle>
          <a:p>
            <a:pPr lvl="0"/>
            <a:fld id="{A2496648-5C89-4011-8EBF-0CE660FB9039}" type="slidenum">
              <a:t>‹#›</a:t>
            </a:fld>
            <a:endParaRPr lang="el-GR"/>
          </a:p>
        </p:txBody>
      </p:sp>
    </p:spTree>
    <p:extLst>
      <p:ext uri="{BB962C8B-B14F-4D97-AF65-F5344CB8AC3E}">
        <p14:creationId xmlns:p14="http://schemas.microsoft.com/office/powerpoint/2010/main" val="2074516790"/>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l-GR" sz="2000" b="0" i="0" u="none" strike="noStrike" kern="1200" cap="none" spc="0" baseline="0">
        <a:solidFill>
          <a:srgbClr val="000000"/>
        </a:solidFill>
        <a:uFillTx/>
        <a:latin typeface="Arial"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591" y="0"/>
            <a:ext cx="0" cy="0"/>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153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2492451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367317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116926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4782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191966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316959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149149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189350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111818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294291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1"/>
            <a:ext cx="5345116" cy="4008436"/>
          </a:xfrm>
          <a:solidFill>
            <a:srgbClr val="F0A22E"/>
          </a:solidFill>
          <a:ln w="25557">
            <a:solidFill>
              <a:srgbClr val="B0761F"/>
            </a:solidFill>
            <a:prstDash val="solid"/>
          </a:ln>
        </p:spPr>
      </p:sp>
      <p:sp>
        <p:nvSpPr>
          <p:cNvPr id="3" name="Θέση σημειώσεων 2"/>
          <p:cNvSpPr txBox="1">
            <a:spLocks noGrp="1"/>
          </p:cNvSpPr>
          <p:nvPr>
            <p:ph type="body" sz="quarter" idx="1"/>
          </p:nvPr>
        </p:nvSpPr>
        <p:spPr>
          <a:xfrm>
            <a:off x="755998" y="5078522"/>
            <a:ext cx="6047640" cy="4811399"/>
          </a:xfrm>
        </p:spPr>
        <p:txBody>
          <a:bodyPr/>
          <a:lstStyle/>
          <a:p>
            <a:endParaRPr lang="en-US"/>
          </a:p>
        </p:txBody>
      </p:sp>
    </p:spTree>
    <p:extLst>
      <p:ext uri="{BB962C8B-B14F-4D97-AF65-F5344CB8AC3E}">
        <p14:creationId xmlns:p14="http://schemas.microsoft.com/office/powerpoint/2010/main" val="279831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Ευθεία γραμμή σύνδεσης 6"/>
          <p:cNvSpPr/>
          <p:nvPr/>
        </p:nvSpPr>
        <p:spPr>
          <a:xfrm>
            <a:off x="514441" y="5349962"/>
            <a:ext cx="8629558" cy="2523"/>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0A22E">
                <a:alpha val="0"/>
              </a:srgbClr>
            </a:solidFill>
            <a:prstDash val="solid"/>
            <a:roun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Droid Sans Fallback" pitchFamily="2"/>
              <a:cs typeface="Lohit Hindi" pitchFamily="2"/>
            </a:endParaRPr>
          </a:p>
        </p:txBody>
      </p:sp>
      <p:sp>
        <p:nvSpPr>
          <p:cNvPr id="3" name="Τίτλος 28"/>
          <p:cNvSpPr txBox="1">
            <a:spLocks noGrp="1"/>
          </p:cNvSpPr>
          <p:nvPr>
            <p:ph type="ctrTitle"/>
          </p:nvPr>
        </p:nvSpPr>
        <p:spPr>
          <a:xfrm>
            <a:off x="380884" y="4853516"/>
            <a:ext cx="8458200" cy="1222196"/>
          </a:xfrm>
        </p:spPr>
        <p:txBody>
          <a:bodyPr anchor="t"/>
          <a:lstStyle>
            <a:lvl1pPr>
              <a:defRPr/>
            </a:lvl1pPr>
          </a:lstStyle>
          <a:p>
            <a:pPr lvl="0"/>
            <a:r>
              <a:rPr lang="el-GR"/>
              <a:t>Στυλ κύριου τίτλου</a:t>
            </a:r>
          </a:p>
        </p:txBody>
      </p:sp>
      <p:sp>
        <p:nvSpPr>
          <p:cNvPr id="4" name="Υπότιτλος 8"/>
          <p:cNvSpPr txBox="1">
            <a:spLocks noGrp="1"/>
          </p:cNvSpPr>
          <p:nvPr>
            <p:ph type="subTitle" idx="1"/>
          </p:nvPr>
        </p:nvSpPr>
        <p:spPr>
          <a:xfrm>
            <a:off x="380884" y="3886200"/>
            <a:ext cx="8458200" cy="914400"/>
          </a:xfrm>
        </p:spPr>
        <p:txBody>
          <a:bodyPr anchor="b"/>
          <a:lstStyle>
            <a:lvl1pPr marL="0" indent="0">
              <a:spcBef>
                <a:spcPts val="600"/>
              </a:spcBef>
              <a:buNone/>
              <a:defRPr sz="2400">
                <a:solidFill>
                  <a:srgbClr val="443329"/>
                </a:solidFill>
                <a:latin typeface="Franklin Gothic Book" pitchFamily="18"/>
              </a:defRPr>
            </a:lvl1pPr>
          </a:lstStyle>
          <a:p>
            <a:pPr lvl="0"/>
            <a:r>
              <a:rPr lang="el-GR"/>
              <a:t>Στυλ κύριου υπότιτλου</a:t>
            </a:r>
          </a:p>
        </p:txBody>
      </p:sp>
      <p:sp>
        <p:nvSpPr>
          <p:cNvPr id="5" name="Θέση ημερομηνίας 15"/>
          <p:cNvSpPr txBox="1">
            <a:spLocks noGrp="1"/>
          </p:cNvSpPr>
          <p:nvPr>
            <p:ph type="dt" sz="half" idx="7"/>
          </p:nvPr>
        </p:nvSpPr>
        <p:spPr/>
        <p:txBody>
          <a:bodyPr/>
          <a:lstStyle>
            <a:lvl1pPr>
              <a:defRPr/>
            </a:lvl1pPr>
          </a:lstStyle>
          <a:p>
            <a:pPr lvl="0"/>
            <a:fld id="{E45BFC08-3D1D-4172-859D-91D5D9462ED4}" type="datetime1">
              <a:rPr lang="el-GR"/>
              <a:pPr lvl="0"/>
              <a:t>13/4/2016</a:t>
            </a:fld>
            <a:endParaRPr lang="el-GR"/>
          </a:p>
        </p:txBody>
      </p:sp>
      <p:sp>
        <p:nvSpPr>
          <p:cNvPr id="6" name="Θέση υποσέλιδου 1"/>
          <p:cNvSpPr txBox="1">
            <a:spLocks noGrp="1"/>
          </p:cNvSpPr>
          <p:nvPr>
            <p:ph type="ftr" sz="quarter" idx="9"/>
          </p:nvPr>
        </p:nvSpPr>
        <p:spPr/>
        <p:txBody>
          <a:bodyPr/>
          <a:lstStyle>
            <a:lvl1pPr>
              <a:defRPr/>
            </a:lvl1pPr>
          </a:lstStyle>
          <a:p>
            <a:pPr lvl="0"/>
            <a:endParaRPr lang="el-GR"/>
          </a:p>
        </p:txBody>
      </p:sp>
      <p:sp>
        <p:nvSpPr>
          <p:cNvPr id="7" name="Θέση αριθμού διαφάνειας 14"/>
          <p:cNvSpPr txBox="1">
            <a:spLocks noGrp="1"/>
          </p:cNvSpPr>
          <p:nvPr>
            <p:ph type="sldNum" sz="quarter" idx="8"/>
          </p:nvPr>
        </p:nvSpPr>
        <p:spPr>
          <a:xfrm>
            <a:off x="8229600" y="6473878"/>
            <a:ext cx="758878" cy="246961"/>
          </a:xfrm>
        </p:spPr>
        <p:txBody>
          <a:bodyPr/>
          <a:lstStyle>
            <a:lvl1pPr>
              <a:defRPr/>
            </a:lvl1pPr>
          </a:lstStyle>
          <a:p>
            <a:pPr lvl="0"/>
            <a:fld id="{128E57C2-09CD-4087-BFDC-98ED800DFB9D}" type="slidenum">
              <a:t>‹#›</a:t>
            </a:fld>
            <a:endParaRPr lang="el-GR"/>
          </a:p>
        </p:txBody>
      </p:sp>
      <p:sp>
        <p:nvSpPr>
          <p:cNvPr id="8" name="Θέση κειμένου 7"/>
          <p:cNvSpPr txBox="1">
            <a:spLocks noGrp="1"/>
          </p:cNvSpPr>
          <p:nvPr>
            <p:ph type="body" idx="4294967295"/>
          </p:nvPr>
        </p:nvSpPr>
        <p:spPr>
          <a:xfrm>
            <a:off x="457200" y="1604515"/>
            <a:ext cx="8046363" cy="3976917"/>
          </a:xfrm>
        </p:spPr>
        <p:txBody>
          <a:bodyPr lIns="0" tIns="0" rIns="0" bIns="0"/>
          <a:lstStyle>
            <a:lvl1pPr hangingPunct="0">
              <a:defRPr/>
            </a:lvl1pPr>
          </a:lstStyle>
          <a:p>
            <a:pPr lvl="0"/>
            <a:endParaRPr lang="el-GR"/>
          </a:p>
        </p:txBody>
      </p:sp>
    </p:spTree>
    <p:extLst>
      <p:ext uri="{BB962C8B-B14F-4D97-AF65-F5344CB8AC3E}">
        <p14:creationId xmlns:p14="http://schemas.microsoft.com/office/powerpoint/2010/main" val="57988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a:t>Στυλ κύριου τίτλου</a:t>
            </a:r>
          </a:p>
        </p:txBody>
      </p:sp>
      <p:sp>
        <p:nvSpPr>
          <p:cNvPr id="3" name="Θέση κατακόρυφου κειμένου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pPr lvl="0"/>
            <a:fld id="{C3CC40B2-90B6-4F4A-9CF8-18F98F67DB31}" type="datetime1">
              <a:rPr lang="el-GR"/>
              <a:pPr lvl="0"/>
              <a:t>13/4/2016</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E14C0704-986B-4680-997D-3EBF61C622DE}" type="slidenum">
              <a:t>‹#›</a:t>
            </a:fld>
            <a:endParaRPr lang="el-GR"/>
          </a:p>
        </p:txBody>
      </p:sp>
    </p:spTree>
    <p:extLst>
      <p:ext uri="{BB962C8B-B14F-4D97-AF65-F5344CB8AC3E}">
        <p14:creationId xmlns:p14="http://schemas.microsoft.com/office/powerpoint/2010/main" val="3087247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txBox="1">
            <a:spLocks noGrp="1"/>
          </p:cNvSpPr>
          <p:nvPr>
            <p:ph type="title" orient="vert"/>
          </p:nvPr>
        </p:nvSpPr>
        <p:spPr>
          <a:xfrm>
            <a:off x="6858000" y="549362"/>
            <a:ext cx="1828800" cy="5851437"/>
          </a:xfrm>
        </p:spPr>
        <p:txBody>
          <a:bodyPr vert="eaVert" anchor="t" anchorCtr="1"/>
          <a:lstStyle>
            <a:lvl1pPr>
              <a:defRPr/>
            </a:lvl1pPr>
          </a:lstStyle>
          <a:p>
            <a:pPr lvl="0"/>
            <a:r>
              <a:rPr lang="el-GR"/>
              <a:t>Στυλ κύριου τίτλου</a:t>
            </a:r>
          </a:p>
        </p:txBody>
      </p:sp>
      <p:sp>
        <p:nvSpPr>
          <p:cNvPr id="3" name="Θέση κατακόρυφου κειμένου 2"/>
          <p:cNvSpPr txBox="1">
            <a:spLocks noGrp="1"/>
          </p:cNvSpPr>
          <p:nvPr>
            <p:ph type="body" orient="vert" idx="1"/>
          </p:nvPr>
        </p:nvSpPr>
        <p:spPr>
          <a:xfrm>
            <a:off x="457200" y="549362"/>
            <a:ext cx="6248515" cy="5851437"/>
          </a:xfrm>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pPr lvl="0"/>
            <a:fld id="{AC099A06-122D-4F4C-BA86-121014F56844}" type="datetime1">
              <a:rPr lang="el-GR"/>
              <a:pPr lvl="0"/>
              <a:t>13/4/2016</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66A04B10-0861-4F96-ADDE-273EB3A32B10}" type="slidenum">
              <a:t>‹#›</a:t>
            </a:fld>
            <a:endParaRPr lang="el-GR"/>
          </a:p>
        </p:txBody>
      </p:sp>
    </p:spTree>
    <p:extLst>
      <p:ext uri="{BB962C8B-B14F-4D97-AF65-F5344CB8AC3E}">
        <p14:creationId xmlns:p14="http://schemas.microsoft.com/office/powerpoint/2010/main" val="3870116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21"/>
          <p:cNvSpPr txBox="1">
            <a:spLocks noGrp="1"/>
          </p:cNvSpPr>
          <p:nvPr>
            <p:ph type="title"/>
          </p:nvPr>
        </p:nvSpPr>
        <p:spPr/>
        <p:txBody>
          <a:bodyPr/>
          <a:lstStyle>
            <a:lvl1pPr>
              <a:defRPr/>
            </a:lvl1pPr>
          </a:lstStyle>
          <a:p>
            <a:pPr lvl="0"/>
            <a:r>
              <a:rPr lang="el-GR"/>
              <a:t>Στυλ κύριου τίτλου</a:t>
            </a:r>
          </a:p>
        </p:txBody>
      </p:sp>
      <p:sp>
        <p:nvSpPr>
          <p:cNvPr id="3" name="Θέση περιεχομένου 26"/>
          <p:cNvSpPr txBox="1">
            <a:spLocks noGrp="1"/>
          </p:cNvSpPr>
          <p:nvPr>
            <p:ph type="title" idx="4294967295"/>
          </p:nvPr>
        </p:nvSpPr>
        <p:spPr>
          <a:xfrm>
            <a:off x="304915" y="1554123"/>
            <a:ext cx="8686800" cy="4525923"/>
          </a:xfrm>
        </p:spPr>
        <p:txBody>
          <a:bodyPr anchor="t"/>
          <a:lstStyle>
            <a:lvl1pPr marL="343082" indent="-343082">
              <a:spcBef>
                <a:spcPts val="800"/>
              </a:spcBef>
              <a:buClr>
                <a:srgbClr val="F0A22E"/>
              </a:buClr>
              <a:buSzPct val="70000"/>
              <a:buFont typeface="Wingdings 2"/>
              <a:buChar char=""/>
              <a:defRPr sz="3200">
                <a:latin typeface="Franklin Gothic Book" pitchFamily="18"/>
              </a:defRPr>
            </a:lvl1pPr>
          </a:lstStyle>
          <a:p>
            <a:pPr lvl="0"/>
            <a:r>
              <a:rPr lang="el-GR"/>
              <a:t>Στυλ υποδείγματος κειμένου</a:t>
            </a:r>
            <a:br>
              <a:rPr lang="el-GR"/>
            </a:br>
            <a:r>
              <a:rPr lang="el-GR"/>
              <a:t>Δεύτερου επιπέδου</a:t>
            </a:r>
            <a:br>
              <a:rPr lang="el-GR"/>
            </a:br>
            <a:r>
              <a:rPr lang="el-GR"/>
              <a:t>Τρίτου επιπέδου</a:t>
            </a:r>
            <a:br>
              <a:rPr lang="el-GR"/>
            </a:br>
            <a:r>
              <a:rPr lang="el-GR"/>
              <a:t>Τέταρτου επιπέδου</a:t>
            </a:r>
            <a:br>
              <a:rPr lang="el-GR"/>
            </a:br>
            <a:r>
              <a:rPr lang="el-GR"/>
              <a:t>Πέμπτου επιπέδου</a:t>
            </a:r>
          </a:p>
        </p:txBody>
      </p:sp>
      <p:sp>
        <p:nvSpPr>
          <p:cNvPr id="4" name="Θέση ημερομηνίας 24"/>
          <p:cNvSpPr txBox="1">
            <a:spLocks noGrp="1"/>
          </p:cNvSpPr>
          <p:nvPr>
            <p:ph type="dt" sz="half" idx="7"/>
          </p:nvPr>
        </p:nvSpPr>
        <p:spPr/>
        <p:txBody>
          <a:bodyPr/>
          <a:lstStyle>
            <a:lvl1pPr>
              <a:defRPr/>
            </a:lvl1pPr>
          </a:lstStyle>
          <a:p>
            <a:pPr lvl="0"/>
            <a:fld id="{3CEE0CAE-0125-4582-A08A-0B3B1C4C6F5E}" type="datetime1">
              <a:rPr lang="el-GR"/>
              <a:pPr lvl="0"/>
              <a:t>13/4/2016</a:t>
            </a:fld>
            <a:endParaRPr lang="el-GR"/>
          </a:p>
        </p:txBody>
      </p:sp>
      <p:sp>
        <p:nvSpPr>
          <p:cNvPr id="5" name="Θέση υποσέλιδου 18"/>
          <p:cNvSpPr txBox="1">
            <a:spLocks noGrp="1"/>
          </p:cNvSpPr>
          <p:nvPr>
            <p:ph type="ftr" sz="quarter" idx="9"/>
          </p:nvPr>
        </p:nvSpPr>
        <p:spPr>
          <a:xfrm>
            <a:off x="3581275" y="76315"/>
            <a:ext cx="2895475" cy="289078"/>
          </a:xfrm>
        </p:spPr>
        <p:txBody>
          <a:bodyPr/>
          <a:lstStyle>
            <a:lvl1pPr>
              <a:defRPr/>
            </a:lvl1pPr>
          </a:lstStyle>
          <a:p>
            <a:pPr lvl="0"/>
            <a:endParaRPr lang="el-GR"/>
          </a:p>
        </p:txBody>
      </p:sp>
      <p:sp>
        <p:nvSpPr>
          <p:cNvPr id="6" name="Θέση αριθμού διαφάνειας 15"/>
          <p:cNvSpPr txBox="1">
            <a:spLocks noGrp="1"/>
          </p:cNvSpPr>
          <p:nvPr>
            <p:ph type="sldNum" sz="quarter" idx="8"/>
          </p:nvPr>
        </p:nvSpPr>
        <p:spPr>
          <a:xfrm>
            <a:off x="8229600" y="6473878"/>
            <a:ext cx="758878" cy="246961"/>
          </a:xfrm>
        </p:spPr>
        <p:txBody>
          <a:bodyPr/>
          <a:lstStyle>
            <a:lvl1pPr>
              <a:defRPr/>
            </a:lvl1pPr>
          </a:lstStyle>
          <a:p>
            <a:pPr lvl="0"/>
            <a:fld id="{93E123B5-E919-46CF-85BB-C99A1E8E8FD7}" type="slidenum">
              <a:t>‹#›</a:t>
            </a:fld>
            <a:endParaRPr lang="el-GR"/>
          </a:p>
        </p:txBody>
      </p:sp>
      <p:sp>
        <p:nvSpPr>
          <p:cNvPr id="7" name="Θέση περιεχομένου 6"/>
          <p:cNvSpPr txBox="1">
            <a:spLocks noGrp="1"/>
          </p:cNvSpPr>
          <p:nvPr>
            <p:ph idx="1"/>
          </p:nvPr>
        </p:nvSpPr>
        <p:spPr>
          <a:xfrm>
            <a:off x="457200" y="1604515"/>
            <a:ext cx="8046363" cy="3976917"/>
          </a:xfrm>
        </p:spPr>
        <p:txBody>
          <a:bodyPr lIns="0" tIns="0" rIns="0" bIns="0"/>
          <a:lstStyle>
            <a:lvl1pPr hangingPunct="0">
              <a:defRPr/>
            </a:lvl1pPr>
          </a:lstStyle>
          <a:p>
            <a:pPr lvl="0"/>
            <a:endParaRPr lang="el-GR"/>
          </a:p>
        </p:txBody>
      </p:sp>
    </p:spTree>
    <p:extLst>
      <p:ext uri="{BB962C8B-B14F-4D97-AF65-F5344CB8AC3E}">
        <p14:creationId xmlns:p14="http://schemas.microsoft.com/office/powerpoint/2010/main" val="3798619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Ευθεία γραμμή σύνδεσης 6"/>
          <p:cNvSpPr/>
          <p:nvPr/>
        </p:nvSpPr>
        <p:spPr>
          <a:xfrm>
            <a:off x="514441" y="3444837"/>
            <a:ext cx="8629558" cy="2523"/>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0A22E">
                <a:alpha val="0"/>
              </a:srgbClr>
            </a:solidFill>
            <a:prstDash val="solid"/>
            <a:roun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Droid Sans Fallback" pitchFamily="2"/>
              <a:cs typeface="Lohit Hindi" pitchFamily="2"/>
            </a:endParaRPr>
          </a:p>
        </p:txBody>
      </p:sp>
      <p:sp>
        <p:nvSpPr>
          <p:cNvPr id="3" name="Θέση κειμένου 5"/>
          <p:cNvSpPr txBox="1">
            <a:spLocks noGrp="1"/>
          </p:cNvSpPr>
          <p:nvPr>
            <p:ph type="body" idx="1"/>
          </p:nvPr>
        </p:nvSpPr>
        <p:spPr>
          <a:xfrm>
            <a:off x="380884" y="1676515"/>
            <a:ext cx="8458200" cy="1219315"/>
          </a:xfrm>
        </p:spPr>
        <p:txBody>
          <a:bodyPr anchor="b"/>
          <a:lstStyle>
            <a:lvl1pPr marL="0" indent="0" algn="r">
              <a:spcBef>
                <a:spcPts val="500"/>
              </a:spcBef>
              <a:buNone/>
              <a:defRPr sz="2000">
                <a:solidFill>
                  <a:srgbClr val="DDD2B1"/>
                </a:solidFill>
              </a:defRPr>
            </a:lvl1pPr>
          </a:lstStyle>
          <a:p>
            <a:pPr lvl="0"/>
            <a:r>
              <a:rPr lang="el-GR"/>
              <a:t>Στυλ υποδείγματος κειμένου</a:t>
            </a:r>
          </a:p>
        </p:txBody>
      </p:sp>
      <p:sp>
        <p:nvSpPr>
          <p:cNvPr id="4" name="Θέση ημερομηνίας 18"/>
          <p:cNvSpPr txBox="1">
            <a:spLocks noGrp="1"/>
          </p:cNvSpPr>
          <p:nvPr>
            <p:ph type="dt" sz="half" idx="7"/>
          </p:nvPr>
        </p:nvSpPr>
        <p:spPr/>
        <p:txBody>
          <a:bodyPr/>
          <a:lstStyle>
            <a:lvl1pPr>
              <a:defRPr/>
            </a:lvl1pPr>
          </a:lstStyle>
          <a:p>
            <a:pPr lvl="0"/>
            <a:fld id="{518E889F-6B78-4DC4-BE9A-588184187E1E}" type="datetime1">
              <a:rPr lang="el-GR"/>
              <a:pPr lvl="0"/>
              <a:t>13/4/2016</a:t>
            </a:fld>
            <a:endParaRPr lang="el-GR"/>
          </a:p>
        </p:txBody>
      </p:sp>
      <p:sp>
        <p:nvSpPr>
          <p:cNvPr id="5" name="Θέση υποσέλιδου 10"/>
          <p:cNvSpPr txBox="1">
            <a:spLocks noGrp="1"/>
          </p:cNvSpPr>
          <p:nvPr>
            <p:ph type="ftr" sz="quarter" idx="9"/>
          </p:nvPr>
        </p:nvSpPr>
        <p:spPr/>
        <p:txBody>
          <a:bodyPr/>
          <a:lstStyle>
            <a:lvl1pPr>
              <a:defRPr/>
            </a:lvl1pPr>
          </a:lstStyle>
          <a:p>
            <a:pPr lvl="0"/>
            <a:endParaRPr lang="el-GR"/>
          </a:p>
        </p:txBody>
      </p:sp>
      <p:sp>
        <p:nvSpPr>
          <p:cNvPr id="6" name="Θέση αριθμού διαφάνειας 15"/>
          <p:cNvSpPr txBox="1">
            <a:spLocks noGrp="1"/>
          </p:cNvSpPr>
          <p:nvPr>
            <p:ph type="sldNum" sz="quarter" idx="8"/>
          </p:nvPr>
        </p:nvSpPr>
        <p:spPr/>
        <p:txBody>
          <a:bodyPr/>
          <a:lstStyle>
            <a:lvl1pPr>
              <a:defRPr/>
            </a:lvl1pPr>
          </a:lstStyle>
          <a:p>
            <a:pPr lvl="0"/>
            <a:fld id="{C7C8758F-B47F-422E-BC57-23FDFEB3440B}" type="slidenum">
              <a:t>‹#›</a:t>
            </a:fld>
            <a:endParaRPr lang="el-GR"/>
          </a:p>
        </p:txBody>
      </p:sp>
      <p:sp>
        <p:nvSpPr>
          <p:cNvPr id="7" name="Τίτλος 7"/>
          <p:cNvSpPr txBox="1">
            <a:spLocks noGrp="1"/>
          </p:cNvSpPr>
          <p:nvPr>
            <p:ph type="title"/>
          </p:nvPr>
        </p:nvSpPr>
        <p:spPr>
          <a:xfrm>
            <a:off x="180356" y="2946955"/>
            <a:ext cx="8686800" cy="1184760"/>
          </a:xfrm>
        </p:spPr>
        <p:txBody>
          <a:bodyPr anchor="t"/>
          <a:lstStyle>
            <a:lvl1pPr algn="r">
              <a:defRPr>
                <a:solidFill>
                  <a:srgbClr val="FBEEC9"/>
                </a:solidFill>
              </a:defRPr>
            </a:lvl1pPr>
          </a:lstStyle>
          <a:p>
            <a:pPr lvl="0"/>
            <a:r>
              <a:rPr lang="el-GR"/>
              <a:t>Στυλ κύριου τίτλου</a:t>
            </a:r>
          </a:p>
        </p:txBody>
      </p:sp>
    </p:spTree>
    <p:extLst>
      <p:ext uri="{BB962C8B-B14F-4D97-AF65-F5344CB8AC3E}">
        <p14:creationId xmlns:p14="http://schemas.microsoft.com/office/powerpoint/2010/main" val="3214931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9"/>
          <p:cNvSpPr txBox="1">
            <a:spLocks noGrp="1"/>
          </p:cNvSpPr>
          <p:nvPr>
            <p:ph type="title"/>
          </p:nvPr>
        </p:nvSpPr>
        <p:spPr>
          <a:xfrm>
            <a:off x="301678" y="457200"/>
            <a:ext cx="8686800" cy="841321"/>
          </a:xfrm>
        </p:spPr>
        <p:txBody>
          <a:bodyPr/>
          <a:lstStyle>
            <a:lvl1pPr>
              <a:defRPr/>
            </a:lvl1pPr>
          </a:lstStyle>
          <a:p>
            <a:pPr lvl="0"/>
            <a:r>
              <a:rPr lang="el-GR"/>
              <a:t>Στυλ κύριου τίτλου</a:t>
            </a:r>
          </a:p>
        </p:txBody>
      </p:sp>
      <p:sp>
        <p:nvSpPr>
          <p:cNvPr id="3" name="Θέση περιεχομένου 13"/>
          <p:cNvSpPr txBox="1">
            <a:spLocks noGrp="1"/>
          </p:cNvSpPr>
          <p:nvPr>
            <p:ph type="title" idx="4294967295"/>
          </p:nvPr>
        </p:nvSpPr>
        <p:spPr>
          <a:xfrm>
            <a:off x="304915" y="1600200"/>
            <a:ext cx="4191115" cy="4724284"/>
          </a:xfrm>
        </p:spPr>
        <p:txBody>
          <a:bodyPr anchor="t"/>
          <a:lstStyle>
            <a:lvl1pPr marL="343082" indent="-343082">
              <a:spcBef>
                <a:spcPts val="700"/>
              </a:spcBef>
              <a:buClr>
                <a:srgbClr val="F0A22E"/>
              </a:buClr>
              <a:buSzPct val="70000"/>
              <a:buFont typeface="Wingdings 2"/>
              <a:buChar char=""/>
              <a:defRPr sz="2800">
                <a:latin typeface="Franklin Gothic Book" pitchFamily="18"/>
              </a:defRPr>
            </a:lvl1pPr>
          </a:lstStyle>
          <a:p>
            <a:pPr lvl="0"/>
            <a:r>
              <a:rPr lang="el-GR"/>
              <a:t>Στυλ υποδείγματος κειμένου</a:t>
            </a:r>
            <a:br>
              <a:rPr lang="el-GR"/>
            </a:br>
            <a:r>
              <a:rPr lang="el-GR"/>
              <a:t>Δεύτερου επιπέδου</a:t>
            </a:r>
            <a:br>
              <a:rPr lang="el-GR"/>
            </a:br>
            <a:r>
              <a:rPr lang="el-GR"/>
              <a:t>Τρίτου επιπέδου</a:t>
            </a:r>
            <a:br>
              <a:rPr lang="el-GR"/>
            </a:br>
            <a:r>
              <a:rPr lang="el-GR"/>
              <a:t>Τέταρτου επιπέδου</a:t>
            </a:r>
            <a:br>
              <a:rPr lang="el-GR"/>
            </a:br>
            <a:r>
              <a:rPr lang="el-GR"/>
              <a:t>Πέμπτου επιπέδου</a:t>
            </a:r>
          </a:p>
        </p:txBody>
      </p:sp>
      <p:sp>
        <p:nvSpPr>
          <p:cNvPr id="4" name="Θέση περιεχομένου 12"/>
          <p:cNvSpPr txBox="1">
            <a:spLocks noGrp="1"/>
          </p:cNvSpPr>
          <p:nvPr>
            <p:ph type="title" idx="4294967295"/>
          </p:nvPr>
        </p:nvSpPr>
        <p:spPr>
          <a:xfrm>
            <a:off x="4648315" y="1600200"/>
            <a:ext cx="4343400" cy="4724284"/>
          </a:xfrm>
        </p:spPr>
        <p:txBody>
          <a:bodyPr anchor="t"/>
          <a:lstStyle>
            <a:lvl1pPr marL="343082" indent="-343082">
              <a:spcBef>
                <a:spcPts val="700"/>
              </a:spcBef>
              <a:buClr>
                <a:srgbClr val="F0A22E"/>
              </a:buClr>
              <a:buSzPct val="70000"/>
              <a:buFont typeface="Wingdings 2"/>
              <a:buChar char=""/>
              <a:defRPr sz="2800">
                <a:latin typeface="Franklin Gothic Book" pitchFamily="18"/>
              </a:defRPr>
            </a:lvl1pPr>
          </a:lstStyle>
          <a:p>
            <a:pPr lvl="0"/>
            <a:r>
              <a:rPr lang="el-GR"/>
              <a:t>Στυλ υποδείγματος κειμένου</a:t>
            </a:r>
            <a:br>
              <a:rPr lang="el-GR"/>
            </a:br>
            <a:r>
              <a:rPr lang="el-GR"/>
              <a:t>Δεύτερου επιπέδου</a:t>
            </a:r>
            <a:br>
              <a:rPr lang="el-GR"/>
            </a:br>
            <a:r>
              <a:rPr lang="el-GR"/>
              <a:t>Τρίτου επιπέδου</a:t>
            </a:r>
            <a:br>
              <a:rPr lang="el-GR"/>
            </a:br>
            <a:r>
              <a:rPr lang="el-GR"/>
              <a:t>Τέταρτου επιπέδου</a:t>
            </a:r>
            <a:br>
              <a:rPr lang="el-GR"/>
            </a:br>
            <a:r>
              <a:rPr lang="el-GR"/>
              <a:t>Πέμπτου επιπέδου</a:t>
            </a:r>
          </a:p>
        </p:txBody>
      </p:sp>
      <p:sp>
        <p:nvSpPr>
          <p:cNvPr id="5" name="Θέση ημερομηνίας 20"/>
          <p:cNvSpPr txBox="1">
            <a:spLocks noGrp="1"/>
          </p:cNvSpPr>
          <p:nvPr>
            <p:ph type="dt" sz="half" idx="7"/>
          </p:nvPr>
        </p:nvSpPr>
        <p:spPr/>
        <p:txBody>
          <a:bodyPr/>
          <a:lstStyle>
            <a:lvl1pPr>
              <a:defRPr/>
            </a:lvl1pPr>
          </a:lstStyle>
          <a:p>
            <a:pPr lvl="0"/>
            <a:fld id="{433A6489-504F-4514-863D-07451643A398}" type="datetime1">
              <a:rPr lang="el-GR"/>
              <a:pPr lvl="0"/>
              <a:t>13/4/2016</a:t>
            </a:fld>
            <a:endParaRPr lang="el-GR"/>
          </a:p>
        </p:txBody>
      </p:sp>
      <p:sp>
        <p:nvSpPr>
          <p:cNvPr id="6" name="Θέση υποσέλιδου 9"/>
          <p:cNvSpPr txBox="1">
            <a:spLocks noGrp="1"/>
          </p:cNvSpPr>
          <p:nvPr>
            <p:ph type="ftr" sz="quarter" idx="9"/>
          </p:nvPr>
        </p:nvSpPr>
        <p:spPr/>
        <p:txBody>
          <a:bodyPr/>
          <a:lstStyle>
            <a:lvl1pPr>
              <a:defRPr/>
            </a:lvl1pPr>
          </a:lstStyle>
          <a:p>
            <a:pPr lvl="0"/>
            <a:endParaRPr lang="el-GR"/>
          </a:p>
        </p:txBody>
      </p:sp>
      <p:sp>
        <p:nvSpPr>
          <p:cNvPr id="7" name="Θέση αριθμού διαφάνειας 30"/>
          <p:cNvSpPr txBox="1">
            <a:spLocks noGrp="1"/>
          </p:cNvSpPr>
          <p:nvPr>
            <p:ph type="sldNum" sz="quarter" idx="8"/>
          </p:nvPr>
        </p:nvSpPr>
        <p:spPr/>
        <p:txBody>
          <a:bodyPr/>
          <a:lstStyle>
            <a:lvl1pPr>
              <a:defRPr/>
            </a:lvl1pPr>
          </a:lstStyle>
          <a:p>
            <a:pPr lvl="0"/>
            <a:fld id="{62F9DC4F-4DA9-4AF1-932B-841AC776A2E8}" type="slidenum">
              <a:t>‹#›</a:t>
            </a:fld>
            <a:endParaRPr lang="el-GR"/>
          </a:p>
        </p:txBody>
      </p:sp>
      <p:sp>
        <p:nvSpPr>
          <p:cNvPr id="8" name="Θέση περιεχομένου 7"/>
          <p:cNvSpPr txBox="1">
            <a:spLocks noGrp="1"/>
          </p:cNvSpPr>
          <p:nvPr>
            <p:ph idx="1"/>
          </p:nvPr>
        </p:nvSpPr>
        <p:spPr>
          <a:xfrm>
            <a:off x="457200" y="1604515"/>
            <a:ext cx="8046363" cy="3976917"/>
          </a:xfrm>
        </p:spPr>
        <p:txBody>
          <a:bodyPr lIns="0" tIns="0" rIns="0" bIns="0"/>
          <a:lstStyle>
            <a:lvl1pPr hangingPunct="0">
              <a:defRPr/>
            </a:lvl1pPr>
          </a:lstStyle>
          <a:p>
            <a:pPr lvl="0"/>
            <a:endParaRPr lang="el-GR"/>
          </a:p>
        </p:txBody>
      </p:sp>
    </p:spTree>
    <p:extLst>
      <p:ext uri="{BB962C8B-B14F-4D97-AF65-F5344CB8AC3E}">
        <p14:creationId xmlns:p14="http://schemas.microsoft.com/office/powerpoint/2010/main" val="2698141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28"/>
          <p:cNvSpPr txBox="1">
            <a:spLocks noGrp="1"/>
          </p:cNvSpPr>
          <p:nvPr>
            <p:ph type="title"/>
          </p:nvPr>
        </p:nvSpPr>
        <p:spPr>
          <a:xfrm>
            <a:off x="304915" y="5410075"/>
            <a:ext cx="8610484" cy="882716"/>
          </a:xfrm>
        </p:spPr>
        <p:txBody>
          <a:bodyPr/>
          <a:lstStyle>
            <a:lvl1pPr>
              <a:defRPr/>
            </a:lvl1pPr>
          </a:lstStyle>
          <a:p>
            <a:pPr lvl="0"/>
            <a:r>
              <a:rPr lang="el-GR"/>
              <a:t>Στυλ κύριου τίτλου</a:t>
            </a:r>
          </a:p>
        </p:txBody>
      </p:sp>
      <p:sp>
        <p:nvSpPr>
          <p:cNvPr id="3" name="Θέση κειμένου 12"/>
          <p:cNvSpPr txBox="1">
            <a:spLocks noGrp="1"/>
          </p:cNvSpPr>
          <p:nvPr>
            <p:ph type="body" idx="1"/>
          </p:nvPr>
        </p:nvSpPr>
        <p:spPr>
          <a:xfrm>
            <a:off x="281516" y="666716"/>
            <a:ext cx="4290483" cy="639723"/>
          </a:xfrm>
        </p:spPr>
        <p:txBody>
          <a:bodyPr anchor="ctr"/>
          <a:lstStyle>
            <a:lvl1pPr marL="0" indent="0">
              <a:spcBef>
                <a:spcPts val="400"/>
              </a:spcBef>
              <a:buNone/>
              <a:defRPr sz="1800">
                <a:solidFill>
                  <a:srgbClr val="B0761F"/>
                </a:solidFill>
                <a:latin typeface="Franklin Gothic Medium"/>
              </a:defRPr>
            </a:lvl1pPr>
          </a:lstStyle>
          <a:p>
            <a:pPr lvl="0"/>
            <a:r>
              <a:rPr lang="el-GR"/>
              <a:t>Στυλ υποδείγματος κειμένου</a:t>
            </a:r>
          </a:p>
        </p:txBody>
      </p:sp>
      <p:sp>
        <p:nvSpPr>
          <p:cNvPr id="4" name="Θέση κειμένου 24"/>
          <p:cNvSpPr txBox="1">
            <a:spLocks noGrp="1"/>
          </p:cNvSpPr>
          <p:nvPr>
            <p:ph type="body" idx="3"/>
          </p:nvPr>
        </p:nvSpPr>
        <p:spPr>
          <a:xfrm>
            <a:off x="4645078" y="666716"/>
            <a:ext cx="4292275" cy="639723"/>
          </a:xfrm>
        </p:spPr>
        <p:txBody>
          <a:bodyPr anchor="ctr"/>
          <a:lstStyle>
            <a:lvl1pPr marL="0" indent="0">
              <a:spcBef>
                <a:spcPts val="400"/>
              </a:spcBef>
              <a:buNone/>
              <a:defRPr sz="1800">
                <a:solidFill>
                  <a:srgbClr val="B0761F"/>
                </a:solidFill>
                <a:latin typeface="Franklin Gothic Medium"/>
              </a:defRPr>
            </a:lvl1pPr>
          </a:lstStyle>
          <a:p>
            <a:pPr lvl="0"/>
            <a:r>
              <a:rPr lang="el-GR"/>
              <a:t>Στυλ υποδείγματος κειμένου</a:t>
            </a:r>
          </a:p>
        </p:txBody>
      </p:sp>
      <p:sp>
        <p:nvSpPr>
          <p:cNvPr id="5" name="Θέση περιεχομένου 3"/>
          <p:cNvSpPr txBox="1">
            <a:spLocks noGrp="1"/>
          </p:cNvSpPr>
          <p:nvPr>
            <p:ph type="title" idx="4294967295"/>
          </p:nvPr>
        </p:nvSpPr>
        <p:spPr>
          <a:xfrm>
            <a:off x="281516" y="1316159"/>
            <a:ext cx="4290483" cy="3941640"/>
          </a:xfrm>
        </p:spPr>
        <p:txBody>
          <a:bodyPr anchor="t"/>
          <a:lstStyle>
            <a:lvl1pPr marL="343082" indent="-343082">
              <a:spcBef>
                <a:spcPts val="600"/>
              </a:spcBef>
              <a:buClr>
                <a:srgbClr val="F0A22E"/>
              </a:buClr>
              <a:buSzPct val="70000"/>
              <a:buFont typeface="Wingdings 2"/>
              <a:buChar char=""/>
              <a:defRPr sz="2400">
                <a:latin typeface="Franklin Gothic Book" pitchFamily="18"/>
              </a:defRPr>
            </a:lvl1pPr>
          </a:lstStyle>
          <a:p>
            <a:pPr lvl="0"/>
            <a:r>
              <a:rPr lang="el-GR"/>
              <a:t>Στυλ υποδείγματος κειμένου</a:t>
            </a:r>
            <a:br>
              <a:rPr lang="el-GR"/>
            </a:br>
            <a:r>
              <a:rPr lang="el-GR"/>
              <a:t>Δεύτερου επιπέδου</a:t>
            </a:r>
            <a:br>
              <a:rPr lang="el-GR"/>
            </a:br>
            <a:r>
              <a:rPr lang="el-GR"/>
              <a:t>Τρίτου επιπέδου</a:t>
            </a:r>
            <a:br>
              <a:rPr lang="el-GR"/>
            </a:br>
            <a:r>
              <a:rPr lang="el-GR"/>
              <a:t>Τέταρτου επιπέδου</a:t>
            </a:r>
            <a:br>
              <a:rPr lang="el-GR"/>
            </a:br>
            <a:r>
              <a:rPr lang="el-GR"/>
              <a:t>Πέμπτου επιπέδου</a:t>
            </a:r>
          </a:p>
        </p:txBody>
      </p:sp>
      <p:sp>
        <p:nvSpPr>
          <p:cNvPr id="6" name="Θέση περιεχομένου 27"/>
          <p:cNvSpPr txBox="1">
            <a:spLocks noGrp="1"/>
          </p:cNvSpPr>
          <p:nvPr>
            <p:ph type="title" idx="4294967295"/>
          </p:nvPr>
        </p:nvSpPr>
        <p:spPr>
          <a:xfrm>
            <a:off x="4648681" y="1316159"/>
            <a:ext cx="4288682" cy="3941640"/>
          </a:xfrm>
        </p:spPr>
        <p:txBody>
          <a:bodyPr anchor="t"/>
          <a:lstStyle>
            <a:lvl1pPr marL="343082" indent="-343082">
              <a:spcBef>
                <a:spcPts val="600"/>
              </a:spcBef>
              <a:buClr>
                <a:srgbClr val="F0A22E"/>
              </a:buClr>
              <a:buSzPct val="70000"/>
              <a:buFont typeface="Wingdings 2"/>
              <a:buChar char=""/>
              <a:defRPr sz="2400">
                <a:latin typeface="Franklin Gothic Book" pitchFamily="18"/>
              </a:defRPr>
            </a:lvl1pPr>
          </a:lstStyle>
          <a:p>
            <a:pPr lvl="0"/>
            <a:r>
              <a:rPr lang="el-GR"/>
              <a:t>Στυλ υποδείγματος κειμένου</a:t>
            </a:r>
            <a:br>
              <a:rPr lang="el-GR"/>
            </a:br>
            <a:r>
              <a:rPr lang="el-GR"/>
              <a:t>Δεύτερου επιπέδου</a:t>
            </a:r>
            <a:br>
              <a:rPr lang="el-GR"/>
            </a:br>
            <a:r>
              <a:rPr lang="el-GR"/>
              <a:t>Τρίτου επιπέδου</a:t>
            </a:r>
            <a:br>
              <a:rPr lang="el-GR"/>
            </a:br>
            <a:r>
              <a:rPr lang="el-GR"/>
              <a:t>Τέταρτου επιπέδου</a:t>
            </a:r>
            <a:br>
              <a:rPr lang="el-GR"/>
            </a:br>
            <a:r>
              <a:rPr lang="el-GR"/>
              <a:t>Πέμπτου επιπέδου</a:t>
            </a:r>
          </a:p>
        </p:txBody>
      </p:sp>
      <p:sp>
        <p:nvSpPr>
          <p:cNvPr id="7" name="Θέση ημερομηνίας 9"/>
          <p:cNvSpPr txBox="1">
            <a:spLocks noGrp="1"/>
          </p:cNvSpPr>
          <p:nvPr>
            <p:ph type="dt" sz="half" idx="7"/>
          </p:nvPr>
        </p:nvSpPr>
        <p:spPr/>
        <p:txBody>
          <a:bodyPr/>
          <a:lstStyle>
            <a:lvl1pPr>
              <a:defRPr/>
            </a:lvl1pPr>
          </a:lstStyle>
          <a:p>
            <a:pPr lvl="0"/>
            <a:fld id="{7FF55DF1-0B83-42EC-862C-2D62BA4B32A8}" type="datetime1">
              <a:rPr lang="el-GR"/>
              <a:pPr lvl="0"/>
              <a:t>13/4/2016</a:t>
            </a:fld>
            <a:endParaRPr lang="el-GR"/>
          </a:p>
        </p:txBody>
      </p:sp>
      <p:sp>
        <p:nvSpPr>
          <p:cNvPr id="8" name="Θέση υποσέλιδου 5"/>
          <p:cNvSpPr txBox="1">
            <a:spLocks noGrp="1"/>
          </p:cNvSpPr>
          <p:nvPr>
            <p:ph type="ftr" sz="quarter" idx="9"/>
          </p:nvPr>
        </p:nvSpPr>
        <p:spPr/>
        <p:txBody>
          <a:bodyPr/>
          <a:lstStyle>
            <a:lvl1pPr>
              <a:defRPr/>
            </a:lvl1pPr>
          </a:lstStyle>
          <a:p>
            <a:pPr lvl="0"/>
            <a:endParaRPr lang="el-GR"/>
          </a:p>
        </p:txBody>
      </p:sp>
      <p:sp>
        <p:nvSpPr>
          <p:cNvPr id="9" name="Θέση αριθμού διαφάνειας 6"/>
          <p:cNvSpPr txBox="1">
            <a:spLocks noGrp="1"/>
          </p:cNvSpPr>
          <p:nvPr>
            <p:ph type="sldNum" sz="quarter" idx="8"/>
          </p:nvPr>
        </p:nvSpPr>
        <p:spPr>
          <a:xfrm>
            <a:off x="8229600" y="6477115"/>
            <a:ext cx="762115" cy="246961"/>
          </a:xfrm>
        </p:spPr>
        <p:txBody>
          <a:bodyPr/>
          <a:lstStyle>
            <a:lvl1pPr>
              <a:defRPr/>
            </a:lvl1pPr>
          </a:lstStyle>
          <a:p>
            <a:pPr lvl="0"/>
            <a:fld id="{2D8E0B91-AA72-415E-93C5-38328602FCF6}" type="slidenum">
              <a:t>‹#›</a:t>
            </a:fld>
            <a:endParaRPr lang="el-GR"/>
          </a:p>
        </p:txBody>
      </p:sp>
      <p:sp>
        <p:nvSpPr>
          <p:cNvPr id="10" name="Ευθεία γραμμή σύνδεσης 10"/>
          <p:cNvSpPr/>
          <p:nvPr/>
        </p:nvSpPr>
        <p:spPr>
          <a:xfrm>
            <a:off x="514441" y="6019915"/>
            <a:ext cx="8629558" cy="2523"/>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0A22E">
                <a:alpha val="0"/>
              </a:srgbClr>
            </a:solidFill>
            <a:prstDash val="solid"/>
            <a:roun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Droid Sans Fallback" pitchFamily="2"/>
              <a:cs typeface="Lohit Hindi" pitchFamily="2"/>
            </a:endParaRPr>
          </a:p>
        </p:txBody>
      </p:sp>
    </p:spTree>
    <p:extLst>
      <p:ext uri="{BB962C8B-B14F-4D97-AF65-F5344CB8AC3E}">
        <p14:creationId xmlns:p14="http://schemas.microsoft.com/office/powerpoint/2010/main" val="841894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29"/>
          <p:cNvSpPr txBox="1">
            <a:spLocks noGrp="1"/>
          </p:cNvSpPr>
          <p:nvPr>
            <p:ph type="title"/>
          </p:nvPr>
        </p:nvSpPr>
        <p:spPr>
          <a:xfrm>
            <a:off x="301678" y="457200"/>
            <a:ext cx="8686800" cy="841321"/>
          </a:xfrm>
        </p:spPr>
        <p:txBody>
          <a:bodyPr/>
          <a:lstStyle>
            <a:lvl1pPr>
              <a:defRPr/>
            </a:lvl1pPr>
          </a:lstStyle>
          <a:p>
            <a:pPr lvl="0"/>
            <a:r>
              <a:rPr lang="el-GR"/>
              <a:t>Στυλ κύριου τίτλου</a:t>
            </a:r>
          </a:p>
        </p:txBody>
      </p:sp>
      <p:sp>
        <p:nvSpPr>
          <p:cNvPr id="3" name="Θέση ημερομηνίας 11"/>
          <p:cNvSpPr txBox="1">
            <a:spLocks noGrp="1"/>
          </p:cNvSpPr>
          <p:nvPr>
            <p:ph type="dt" sz="half" idx="7"/>
          </p:nvPr>
        </p:nvSpPr>
        <p:spPr/>
        <p:txBody>
          <a:bodyPr/>
          <a:lstStyle>
            <a:lvl1pPr>
              <a:defRPr/>
            </a:lvl1pPr>
          </a:lstStyle>
          <a:p>
            <a:pPr lvl="0"/>
            <a:fld id="{55A86334-0370-4931-B7AF-B769BBFC9ABD}" type="datetime1">
              <a:rPr lang="el-GR"/>
              <a:pPr lvl="0"/>
              <a:t>13/4/2016</a:t>
            </a:fld>
            <a:endParaRPr lang="el-GR"/>
          </a:p>
        </p:txBody>
      </p:sp>
      <p:sp>
        <p:nvSpPr>
          <p:cNvPr id="4" name="Θέση υποσέλιδου 20"/>
          <p:cNvSpPr txBox="1">
            <a:spLocks noGrp="1"/>
          </p:cNvSpPr>
          <p:nvPr>
            <p:ph type="ftr" sz="quarter" idx="9"/>
          </p:nvPr>
        </p:nvSpPr>
        <p:spPr/>
        <p:txBody>
          <a:bodyPr/>
          <a:lstStyle>
            <a:lvl1pPr>
              <a:defRPr/>
            </a:lvl1pPr>
          </a:lstStyle>
          <a:p>
            <a:pPr lvl="0"/>
            <a:endParaRPr lang="el-GR"/>
          </a:p>
        </p:txBody>
      </p:sp>
      <p:sp>
        <p:nvSpPr>
          <p:cNvPr id="5" name="Θέση αριθμού διαφάνειας 5"/>
          <p:cNvSpPr txBox="1">
            <a:spLocks noGrp="1"/>
          </p:cNvSpPr>
          <p:nvPr>
            <p:ph type="sldNum" sz="quarter" idx="8"/>
          </p:nvPr>
        </p:nvSpPr>
        <p:spPr/>
        <p:txBody>
          <a:bodyPr/>
          <a:lstStyle>
            <a:lvl1pPr>
              <a:defRPr/>
            </a:lvl1pPr>
          </a:lstStyle>
          <a:p>
            <a:pPr lvl="0"/>
            <a:fld id="{4571C79F-9C1E-4317-9AA9-A8E87ECFDF4F}" type="slidenum">
              <a:t>‹#›</a:t>
            </a:fld>
            <a:endParaRPr lang="el-GR"/>
          </a:p>
        </p:txBody>
      </p:sp>
    </p:spTree>
    <p:extLst>
      <p:ext uri="{BB962C8B-B14F-4D97-AF65-F5344CB8AC3E}">
        <p14:creationId xmlns:p14="http://schemas.microsoft.com/office/powerpoint/2010/main" val="3769507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2"/>
          <p:cNvSpPr txBox="1">
            <a:spLocks noGrp="1"/>
          </p:cNvSpPr>
          <p:nvPr>
            <p:ph type="dt" sz="half" idx="7"/>
          </p:nvPr>
        </p:nvSpPr>
        <p:spPr/>
        <p:txBody>
          <a:bodyPr/>
          <a:lstStyle>
            <a:lvl1pPr>
              <a:defRPr/>
            </a:lvl1pPr>
          </a:lstStyle>
          <a:p>
            <a:pPr lvl="0"/>
            <a:fld id="{E20A65D0-076E-4DCF-8D9D-54D1AE34FF49}" type="datetime1">
              <a:rPr lang="el-GR"/>
              <a:pPr lvl="0"/>
              <a:t>13/4/2016</a:t>
            </a:fld>
            <a:endParaRPr lang="el-GR"/>
          </a:p>
        </p:txBody>
      </p:sp>
      <p:sp>
        <p:nvSpPr>
          <p:cNvPr id="3" name="Θέση υποσέλιδου 23"/>
          <p:cNvSpPr txBox="1">
            <a:spLocks noGrp="1"/>
          </p:cNvSpPr>
          <p:nvPr>
            <p:ph type="ftr" sz="quarter" idx="9"/>
          </p:nvPr>
        </p:nvSpPr>
        <p:spPr/>
        <p:txBody>
          <a:bodyPr/>
          <a:lstStyle>
            <a:lvl1pPr>
              <a:defRPr/>
            </a:lvl1pPr>
          </a:lstStyle>
          <a:p>
            <a:pPr lvl="0"/>
            <a:endParaRPr lang="el-GR"/>
          </a:p>
        </p:txBody>
      </p:sp>
      <p:sp>
        <p:nvSpPr>
          <p:cNvPr id="4" name="Θέση αριθμού διαφάνειας 6"/>
          <p:cNvSpPr txBox="1">
            <a:spLocks noGrp="1"/>
          </p:cNvSpPr>
          <p:nvPr>
            <p:ph type="sldNum" sz="quarter" idx="8"/>
          </p:nvPr>
        </p:nvSpPr>
        <p:spPr/>
        <p:txBody>
          <a:bodyPr/>
          <a:lstStyle>
            <a:lvl1pPr>
              <a:defRPr/>
            </a:lvl1pPr>
          </a:lstStyle>
          <a:p>
            <a:pPr lvl="0"/>
            <a:fld id="{83ABF75A-3333-4461-8E78-E18D499A0A35}" type="slidenum">
              <a:t>‹#›</a:t>
            </a:fld>
            <a:endParaRPr lang="el-GR"/>
          </a:p>
        </p:txBody>
      </p:sp>
    </p:spTree>
    <p:extLst>
      <p:ext uri="{BB962C8B-B14F-4D97-AF65-F5344CB8AC3E}">
        <p14:creationId xmlns:p14="http://schemas.microsoft.com/office/powerpoint/2010/main" val="1191946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Ευθεία γραμμή σύνδεσης 7"/>
          <p:cNvSpPr/>
          <p:nvPr/>
        </p:nvSpPr>
        <p:spPr>
          <a:xfrm>
            <a:off x="514441" y="5849279"/>
            <a:ext cx="8629558" cy="2523"/>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0A22E">
                <a:alpha val="0"/>
              </a:srgbClr>
            </a:solidFill>
            <a:prstDash val="solid"/>
            <a:roun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Droid Sans Fallback" pitchFamily="2"/>
              <a:cs typeface="Lohit Hindi" pitchFamily="2"/>
            </a:endParaRPr>
          </a:p>
        </p:txBody>
      </p:sp>
      <p:sp>
        <p:nvSpPr>
          <p:cNvPr id="3" name="Τίτλος 11"/>
          <p:cNvSpPr txBox="1">
            <a:spLocks noGrp="1"/>
          </p:cNvSpPr>
          <p:nvPr>
            <p:ph type="title"/>
          </p:nvPr>
        </p:nvSpPr>
        <p:spPr>
          <a:xfrm>
            <a:off x="457200" y="5486400"/>
            <a:ext cx="8458200" cy="520558"/>
          </a:xfrm>
        </p:spPr>
        <p:txBody>
          <a:bodyPr/>
          <a:lstStyle>
            <a:lvl1pPr>
              <a:defRPr sz="2000" b="1"/>
            </a:lvl1pPr>
          </a:lstStyle>
          <a:p>
            <a:pPr lvl="0"/>
            <a:r>
              <a:rPr lang="el-GR"/>
              <a:t>Στυλ κύριου τίτλου</a:t>
            </a:r>
          </a:p>
        </p:txBody>
      </p:sp>
      <p:sp>
        <p:nvSpPr>
          <p:cNvPr id="4" name="Θέση κειμένου 25"/>
          <p:cNvSpPr txBox="1">
            <a:spLocks noGrp="1"/>
          </p:cNvSpPr>
          <p:nvPr>
            <p:ph type="body" idx="2"/>
          </p:nvPr>
        </p:nvSpPr>
        <p:spPr>
          <a:xfrm>
            <a:off x="457200" y="609484"/>
            <a:ext cx="3008156" cy="4800600"/>
          </a:xfrm>
        </p:spPr>
        <p:txBody>
          <a:bodyPr/>
          <a:lstStyle>
            <a:lvl1pPr marL="0" indent="0">
              <a:spcBef>
                <a:spcPts val="300"/>
              </a:spcBef>
              <a:buNone/>
              <a:defRPr sz="1400"/>
            </a:lvl1pPr>
          </a:lstStyle>
          <a:p>
            <a:pPr lvl="0"/>
            <a:r>
              <a:rPr lang="el-GR"/>
              <a:t>Στυλ υποδείγματος κειμένου</a:t>
            </a:r>
          </a:p>
        </p:txBody>
      </p:sp>
      <p:sp>
        <p:nvSpPr>
          <p:cNvPr id="5" name="Θέση περιεχομένου 13"/>
          <p:cNvSpPr txBox="1">
            <a:spLocks noGrp="1"/>
          </p:cNvSpPr>
          <p:nvPr>
            <p:ph type="title" idx="4294967295"/>
          </p:nvPr>
        </p:nvSpPr>
        <p:spPr>
          <a:xfrm>
            <a:off x="3575157" y="609484"/>
            <a:ext cx="5340242" cy="4800600"/>
          </a:xfrm>
        </p:spPr>
        <p:txBody>
          <a:bodyPr anchor="t"/>
          <a:lstStyle>
            <a:lvl1pPr marL="343082" indent="-343082">
              <a:spcBef>
                <a:spcPts val="800"/>
              </a:spcBef>
              <a:buClr>
                <a:srgbClr val="F0A22E"/>
              </a:buClr>
              <a:buSzPct val="70000"/>
              <a:buFont typeface="Wingdings 2"/>
              <a:buChar char=""/>
              <a:defRPr sz="3200">
                <a:latin typeface="Franklin Gothic Book" pitchFamily="18"/>
              </a:defRPr>
            </a:lvl1pPr>
          </a:lstStyle>
          <a:p>
            <a:pPr lvl="0"/>
            <a:r>
              <a:rPr lang="el-GR"/>
              <a:t>Στυλ υποδείγματος κειμένου</a:t>
            </a:r>
            <a:br>
              <a:rPr lang="el-GR"/>
            </a:br>
            <a:r>
              <a:rPr lang="el-GR"/>
              <a:t>Δεύτερου επιπέδου</a:t>
            </a:r>
            <a:br>
              <a:rPr lang="el-GR"/>
            </a:br>
            <a:r>
              <a:rPr lang="el-GR"/>
              <a:t>Τρίτου επιπέδου</a:t>
            </a:r>
            <a:br>
              <a:rPr lang="el-GR"/>
            </a:br>
            <a:r>
              <a:rPr lang="el-GR"/>
              <a:t>Τέταρτου επιπέδου</a:t>
            </a:r>
            <a:br>
              <a:rPr lang="el-GR"/>
            </a:br>
            <a:r>
              <a:rPr lang="el-GR"/>
              <a:t>Πέμπτου επιπέδου</a:t>
            </a:r>
          </a:p>
        </p:txBody>
      </p:sp>
      <p:sp>
        <p:nvSpPr>
          <p:cNvPr id="6" name="Θέση ημερομηνίας 24"/>
          <p:cNvSpPr txBox="1">
            <a:spLocks noGrp="1"/>
          </p:cNvSpPr>
          <p:nvPr>
            <p:ph type="dt" sz="half" idx="7"/>
          </p:nvPr>
        </p:nvSpPr>
        <p:spPr/>
        <p:txBody>
          <a:bodyPr/>
          <a:lstStyle>
            <a:lvl1pPr>
              <a:defRPr/>
            </a:lvl1pPr>
          </a:lstStyle>
          <a:p>
            <a:pPr lvl="0"/>
            <a:fld id="{087FE694-6EA8-4BA0-AB68-BFFA160C7A59}" type="datetime1">
              <a:rPr lang="el-GR"/>
              <a:pPr lvl="0"/>
              <a:t>13/4/2016</a:t>
            </a:fld>
            <a:endParaRPr lang="el-GR"/>
          </a:p>
        </p:txBody>
      </p:sp>
      <p:sp>
        <p:nvSpPr>
          <p:cNvPr id="7" name="Θέση υποσέλιδου 28"/>
          <p:cNvSpPr txBox="1">
            <a:spLocks noGrp="1"/>
          </p:cNvSpPr>
          <p:nvPr>
            <p:ph type="ftr" sz="quarter" idx="9"/>
          </p:nvPr>
        </p:nvSpPr>
        <p:spPr/>
        <p:txBody>
          <a:bodyPr/>
          <a:lstStyle>
            <a:lvl1pPr>
              <a:defRPr/>
            </a:lvl1pPr>
          </a:lstStyle>
          <a:p>
            <a:pPr lvl="0"/>
            <a:endParaRPr lang="el-GR"/>
          </a:p>
        </p:txBody>
      </p:sp>
      <p:sp>
        <p:nvSpPr>
          <p:cNvPr id="8" name="Θέση αριθμού διαφάνειας 6"/>
          <p:cNvSpPr txBox="1">
            <a:spLocks noGrp="1"/>
          </p:cNvSpPr>
          <p:nvPr>
            <p:ph type="sldNum" sz="quarter" idx="8"/>
          </p:nvPr>
        </p:nvSpPr>
        <p:spPr/>
        <p:txBody>
          <a:bodyPr/>
          <a:lstStyle>
            <a:lvl1pPr>
              <a:defRPr/>
            </a:lvl1pPr>
          </a:lstStyle>
          <a:p>
            <a:pPr lvl="0"/>
            <a:fld id="{CBE1FD44-22D2-436E-B141-FBDD1FF59862}" type="slidenum">
              <a:t>‹#›</a:t>
            </a:fld>
            <a:endParaRPr lang="el-GR"/>
          </a:p>
        </p:txBody>
      </p:sp>
    </p:spTree>
    <p:extLst>
      <p:ext uri="{BB962C8B-B14F-4D97-AF65-F5344CB8AC3E}">
        <p14:creationId xmlns:p14="http://schemas.microsoft.com/office/powerpoint/2010/main" val="992903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Θέση εικόνας 12"/>
          <p:cNvSpPr txBox="1">
            <a:spLocks noGrp="1"/>
          </p:cNvSpPr>
          <p:nvPr>
            <p:ph type="title"/>
          </p:nvPr>
        </p:nvSpPr>
        <p:spPr>
          <a:xfrm>
            <a:off x="3505315" y="616680"/>
            <a:ext cx="5029200" cy="3657600"/>
          </a:xfrm>
          <a:solidFill>
            <a:srgbClr val="FFFFFF"/>
          </a:solidFill>
          <a:ln w="6483">
            <a:solidFill>
              <a:srgbClr val="F0A22E"/>
            </a:solidFill>
            <a:prstDash val="solid"/>
          </a:ln>
        </p:spPr>
        <p:txBody>
          <a:bodyPr anchor="t"/>
          <a:lstStyle>
            <a:lvl1pPr>
              <a:spcBef>
                <a:spcPts val="800"/>
              </a:spcBef>
              <a:defRPr sz="3200">
                <a:latin typeface="Franklin Gothic Book" pitchFamily="18"/>
              </a:defRPr>
            </a:lvl1pPr>
          </a:lstStyle>
          <a:p>
            <a:pPr lvl="0"/>
            <a:r>
              <a:rPr lang="el-GR"/>
              <a:t>Κάντε κλικ στο εικονίδιο για να προσθέσετε μια εικόνα</a:t>
            </a:r>
          </a:p>
        </p:txBody>
      </p:sp>
      <p:sp>
        <p:nvSpPr>
          <p:cNvPr id="3" name="Θέση ημερομηνίας 6"/>
          <p:cNvSpPr txBox="1">
            <a:spLocks noGrp="1"/>
          </p:cNvSpPr>
          <p:nvPr>
            <p:ph type="dt" sz="half" idx="7"/>
          </p:nvPr>
        </p:nvSpPr>
        <p:spPr/>
        <p:txBody>
          <a:bodyPr/>
          <a:lstStyle>
            <a:lvl1pPr>
              <a:defRPr/>
            </a:lvl1pPr>
          </a:lstStyle>
          <a:p>
            <a:pPr lvl="0"/>
            <a:fld id="{FC04B082-3AE7-4624-B893-680076021610}" type="datetime1">
              <a:rPr lang="el-GR"/>
              <a:pPr lvl="0"/>
              <a:t>13/4/2016</a:t>
            </a:fld>
            <a:endParaRPr lang="el-GR"/>
          </a:p>
        </p:txBody>
      </p:sp>
      <p:sp>
        <p:nvSpPr>
          <p:cNvPr id="4" name="Θέση υποσέλιδου 4"/>
          <p:cNvSpPr txBox="1">
            <a:spLocks noGrp="1"/>
          </p:cNvSpPr>
          <p:nvPr>
            <p:ph type="ftr" sz="quarter" idx="9"/>
          </p:nvPr>
        </p:nvSpPr>
        <p:spPr/>
        <p:txBody>
          <a:bodyPr/>
          <a:lstStyle>
            <a:lvl1pPr>
              <a:defRPr/>
            </a:lvl1pPr>
          </a:lstStyle>
          <a:p>
            <a:pPr lvl="0"/>
            <a:endParaRPr lang="el-GR"/>
          </a:p>
        </p:txBody>
      </p:sp>
      <p:sp>
        <p:nvSpPr>
          <p:cNvPr id="5" name="Θέση αριθμού διαφάνειας 30"/>
          <p:cNvSpPr txBox="1">
            <a:spLocks noGrp="1"/>
          </p:cNvSpPr>
          <p:nvPr>
            <p:ph type="sldNum" sz="quarter" idx="8"/>
          </p:nvPr>
        </p:nvSpPr>
        <p:spPr/>
        <p:txBody>
          <a:bodyPr/>
          <a:lstStyle>
            <a:lvl1pPr>
              <a:defRPr/>
            </a:lvl1pPr>
          </a:lstStyle>
          <a:p>
            <a:pPr lvl="0"/>
            <a:fld id="{20DDAF90-B222-43F0-B55A-6713F10DFE39}" type="slidenum">
              <a:t>‹#›</a:t>
            </a:fld>
            <a:endParaRPr lang="el-GR"/>
          </a:p>
        </p:txBody>
      </p:sp>
      <p:sp>
        <p:nvSpPr>
          <p:cNvPr id="6" name="Τίτλος 16"/>
          <p:cNvSpPr txBox="1">
            <a:spLocks noGrp="1"/>
          </p:cNvSpPr>
          <p:nvPr>
            <p:ph type="title" idx="4294967295"/>
          </p:nvPr>
        </p:nvSpPr>
        <p:spPr>
          <a:xfrm>
            <a:off x="380884" y="4993922"/>
            <a:ext cx="5867275" cy="522360"/>
          </a:xfrm>
        </p:spPr>
        <p:txBody>
          <a:bodyPr/>
          <a:lstStyle>
            <a:lvl1pPr>
              <a:defRPr sz="2000" b="1"/>
            </a:lvl1pPr>
          </a:lstStyle>
          <a:p>
            <a:pPr lvl="0"/>
            <a:r>
              <a:rPr lang="el-GR"/>
              <a:t>Στυλ κύριου τίτλου</a:t>
            </a:r>
          </a:p>
        </p:txBody>
      </p:sp>
      <p:sp>
        <p:nvSpPr>
          <p:cNvPr id="7" name="Θέση κειμένου 25"/>
          <p:cNvSpPr txBox="1">
            <a:spLocks noGrp="1"/>
          </p:cNvSpPr>
          <p:nvPr>
            <p:ph type="body" idx="2"/>
          </p:nvPr>
        </p:nvSpPr>
        <p:spPr>
          <a:xfrm>
            <a:off x="380884" y="5533198"/>
            <a:ext cx="5867275" cy="768242"/>
          </a:xfrm>
        </p:spPr>
        <p:txBody>
          <a:bodyPr lIns="109801" tIns="0"/>
          <a:lstStyle>
            <a:lvl1pPr marL="0" indent="0">
              <a:spcBef>
                <a:spcPts val="300"/>
              </a:spcBef>
              <a:buNone/>
              <a:defRPr sz="1400"/>
            </a:lvl1pPr>
          </a:lstStyle>
          <a:p>
            <a:pPr lvl="0"/>
            <a:r>
              <a:rPr lang="el-GR"/>
              <a:t>Στυλ υποδείγματος κειμένου</a:t>
            </a:r>
          </a:p>
        </p:txBody>
      </p:sp>
    </p:spTree>
    <p:extLst>
      <p:ext uri="{BB962C8B-B14F-4D97-AF65-F5344CB8AC3E}">
        <p14:creationId xmlns:p14="http://schemas.microsoft.com/office/powerpoint/2010/main" val="4232044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Ευθεία γραμμή σύνδεσης 6"/>
          <p:cNvSpPr/>
          <p:nvPr/>
        </p:nvSpPr>
        <p:spPr>
          <a:xfrm>
            <a:off x="514441" y="1050837"/>
            <a:ext cx="8629558" cy="2523"/>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0A22E">
                <a:alpha val="0"/>
              </a:srgbClr>
            </a:solidFill>
            <a:prstDash val="solid"/>
            <a:roun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Droid Sans Fallback" pitchFamily="2"/>
              <a:cs typeface="Lohit Hindi" pitchFamily="2"/>
            </a:endParaRPr>
          </a:p>
        </p:txBody>
      </p:sp>
      <p:sp>
        <p:nvSpPr>
          <p:cNvPr id="3" name="Θέση κειμένου 7"/>
          <p:cNvSpPr txBox="1">
            <a:spLocks noGrp="1"/>
          </p:cNvSpPr>
          <p:nvPr>
            <p:ph type="body" idx="1"/>
          </p:nvPr>
        </p:nvSpPr>
        <p:spPr>
          <a:xfrm>
            <a:off x="304915" y="1554123"/>
            <a:ext cx="8686800" cy="4525923"/>
          </a:xfrm>
          <a:prstGeom prst="rect">
            <a:avLst/>
          </a:prstGeom>
          <a:noFill/>
          <a:ln>
            <a:noFill/>
          </a:ln>
        </p:spPr>
        <p:txBody>
          <a:bodyPr vert="horz" wrap="square" lIns="91440" tIns="45720" rIns="91440" bIns="45720" anchor="t" anchorCtr="0" compatLnSpc="1">
            <a:no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10"/>
          <p:cNvSpPr txBox="1">
            <a:spLocks noGrp="1"/>
          </p:cNvSpPr>
          <p:nvPr>
            <p:ph type="dt" sz="half" idx="2"/>
          </p:nvPr>
        </p:nvSpPr>
        <p:spPr>
          <a:xfrm>
            <a:off x="6477115" y="76315"/>
            <a:ext cx="2514600" cy="289078"/>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D38E27"/>
                </a:solidFill>
                <a:uFillTx/>
                <a:latin typeface="Franklin Gothic Book" pitchFamily="18"/>
                <a:ea typeface="Arial" pitchFamily="2"/>
                <a:cs typeface="DejaVu Sans" pitchFamily="2"/>
              </a:defRPr>
            </a:lvl1pPr>
          </a:lstStyle>
          <a:p>
            <a:pPr lvl="0"/>
            <a:fld id="{F0C04C4E-1D27-4F9B-8BB7-81E95304C4F1}" type="datetime1">
              <a:rPr lang="el-GR"/>
              <a:pPr lvl="0"/>
              <a:t>13/4/2016</a:t>
            </a:fld>
            <a:endParaRPr lang="el-GR"/>
          </a:p>
        </p:txBody>
      </p:sp>
      <p:sp>
        <p:nvSpPr>
          <p:cNvPr id="5" name="Θέση υποσέλιδου 27"/>
          <p:cNvSpPr txBox="1">
            <a:spLocks noGrp="1"/>
          </p:cNvSpPr>
          <p:nvPr>
            <p:ph type="ftr" sz="quarter" idx="3"/>
          </p:nvPr>
        </p:nvSpPr>
        <p:spPr>
          <a:xfrm>
            <a:off x="3124075" y="76315"/>
            <a:ext cx="3352684" cy="289078"/>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el-GR" sz="2400" b="0" i="0" u="none" strike="noStrike" kern="1200" cap="none" spc="0" baseline="0">
                <a:solidFill>
                  <a:srgbClr val="000000"/>
                </a:solidFill>
                <a:uFillTx/>
                <a:latin typeface="Times New Roman" pitchFamily="18"/>
                <a:ea typeface="Arial" pitchFamily="2"/>
                <a:cs typeface="DejaVu Sans" pitchFamily="2"/>
              </a:defRPr>
            </a:lvl1pPr>
          </a:lstStyle>
          <a:p>
            <a:pPr lvl="0"/>
            <a:endParaRPr lang="el-GR"/>
          </a:p>
        </p:txBody>
      </p:sp>
      <p:sp>
        <p:nvSpPr>
          <p:cNvPr id="6" name="Θέση αριθμού διαφάνειας 4"/>
          <p:cNvSpPr txBox="1">
            <a:spLocks noGrp="1"/>
          </p:cNvSpPr>
          <p:nvPr>
            <p:ph type="sldNum" sz="quarter" idx="4"/>
          </p:nvPr>
        </p:nvSpPr>
        <p:spPr>
          <a:xfrm>
            <a:off x="8229600" y="6477115"/>
            <a:ext cx="762115" cy="244437"/>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D38E27"/>
                </a:solidFill>
                <a:uFillTx/>
                <a:latin typeface="Franklin Gothic Book" pitchFamily="18"/>
                <a:ea typeface="Arial" pitchFamily="2"/>
                <a:cs typeface="DejaVu Sans" pitchFamily="2"/>
              </a:defRPr>
            </a:lvl1pPr>
          </a:lstStyle>
          <a:p>
            <a:pPr lvl="0"/>
            <a:fld id="{80F5178F-4415-4B1F-AC75-0482539C88F9}" type="slidenum">
              <a:t>‹#›</a:t>
            </a:fld>
            <a:endParaRPr lang="el-GR"/>
          </a:p>
        </p:txBody>
      </p:sp>
      <p:sp>
        <p:nvSpPr>
          <p:cNvPr id="7" name="Θέση τίτλου 9"/>
          <p:cNvSpPr txBox="1">
            <a:spLocks noGrp="1"/>
          </p:cNvSpPr>
          <p:nvPr>
            <p:ph type="title"/>
          </p:nvPr>
        </p:nvSpPr>
        <p:spPr>
          <a:xfrm>
            <a:off x="304915" y="457200"/>
            <a:ext cx="8686800" cy="838084"/>
          </a:xfrm>
          <a:prstGeom prst="rect">
            <a:avLst/>
          </a:prstGeom>
          <a:noFill/>
          <a:ln>
            <a:noFill/>
          </a:ln>
        </p:spPr>
        <p:txBody>
          <a:bodyPr vert="horz" wrap="square" lIns="91440" tIns="45720" rIns="91440" bIns="45720" anchor="ctr" anchorCtr="0" compatLnSpc="1">
            <a:noAutofit/>
          </a:bodyPr>
          <a:lstStyle/>
          <a:p>
            <a:pPr lvl="0"/>
            <a:r>
              <a:rPr lang="el-GR"/>
              <a:t>Στυλ κύριου τίτλου</a:t>
            </a:r>
          </a:p>
        </p:txBody>
      </p:sp>
      <p:sp>
        <p:nvSpPr>
          <p:cNvPr id="8" name="Ευθεία γραμμή σύνδεσης 8"/>
          <p:cNvSpPr/>
          <p:nvPr/>
        </p:nvSpPr>
        <p:spPr>
          <a:xfrm>
            <a:off x="514441" y="1050837"/>
            <a:ext cx="8629558" cy="2523"/>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0A22E">
                <a:alpha val="0"/>
              </a:srgbClr>
            </a:solidFill>
            <a:prstDash val="solid"/>
            <a:roun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Droid Sans Fallback" pitchFamily="2"/>
              <a:cs typeface="Lohit Hindi" pitchFamily="2"/>
            </a:endParaRPr>
          </a:p>
        </p:txBody>
      </p:sp>
      <p:sp>
        <p:nvSpPr>
          <p:cNvPr id="9" name="Ευθεία γραμμή σύνδεσης 11"/>
          <p:cNvSpPr/>
          <p:nvPr/>
        </p:nvSpPr>
        <p:spPr>
          <a:xfrm>
            <a:off x="514441" y="1058043"/>
            <a:ext cx="8629558" cy="2523"/>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0A22E">
                <a:alpha val="0"/>
              </a:srgbClr>
            </a:solidFill>
            <a:prstDash val="solid"/>
            <a:roun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Droid Sans Fallback" pitchFamily="2"/>
              <a:cs typeface="Lohit Hindi" pitchFamily="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100000"/>
        </a:lnSpc>
        <a:spcBef>
          <a:spcPts val="0"/>
        </a:spcBef>
        <a:spcAft>
          <a:spcPts val="0"/>
        </a:spcAft>
        <a:buSzPct val="45000"/>
        <a:buFont typeface="StarSymbol"/>
        <a:buChar char="●"/>
        <a:tabLst/>
        <a:defRPr lang="el-GR" sz="3600" b="0" i="0" u="none" strike="noStrike" kern="1200" cap="none" spc="0" baseline="0">
          <a:solidFill>
            <a:srgbClr val="4E3B30"/>
          </a:solidFill>
          <a:uFillTx/>
          <a:latin typeface="Franklin Gothic Medium" pitchFamily="18"/>
          <a:ea typeface="Droid Sans Fallback" pitchFamily="2"/>
          <a:cs typeface="Lohit Hindi" pitchFamily="2"/>
        </a:defRPr>
      </a:lvl1pPr>
    </p:titleStyle>
    <p:bodyStyle>
      <a:lvl1pPr marL="431999" marR="0" lvl="0" indent="-323999" algn="l" defTabSz="914400" rtl="0" fontAlgn="auto" hangingPunct="1">
        <a:lnSpc>
          <a:spcPct val="100000"/>
        </a:lnSpc>
        <a:spcBef>
          <a:spcPts val="0"/>
        </a:spcBef>
        <a:spcAft>
          <a:spcPts val="1415"/>
        </a:spcAft>
        <a:buClr>
          <a:srgbClr val="F0A22E"/>
        </a:buClr>
        <a:buSzPct val="45000"/>
        <a:buFont typeface="StarSymbol"/>
        <a:buChar char="●"/>
        <a:tabLst/>
        <a:defRPr lang="el-GR" sz="3200" b="0" i="0" u="none" strike="noStrike" kern="1200" cap="none" spc="0" baseline="0">
          <a:solidFill>
            <a:srgbClr val="4E3B30"/>
          </a:solidFill>
          <a:uFillTx/>
          <a:latin typeface="Arial" pitchFamily="18"/>
          <a:ea typeface="Droid Sans Fallback" pitchFamily="2"/>
          <a:cs typeface="Lohit Hindi" pitchFamily="2"/>
        </a:defRPr>
      </a:lvl1pPr>
      <a:lvl2pPr marL="863998" marR="0" lvl="1" indent="-323999" algn="l" defTabSz="914400" rtl="0" fontAlgn="auto" hangingPunct="1">
        <a:lnSpc>
          <a:spcPct val="100000"/>
        </a:lnSpc>
        <a:spcBef>
          <a:spcPts val="0"/>
        </a:spcBef>
        <a:spcAft>
          <a:spcPts val="1135"/>
        </a:spcAft>
        <a:buClr>
          <a:srgbClr val="F0A22E"/>
        </a:buClr>
        <a:buSzPct val="75000"/>
        <a:buFont typeface="StarSymbol"/>
        <a:buChar char="–"/>
        <a:tabLst/>
        <a:defRPr lang="el-GR" sz="2800" b="0" i="0" u="none" strike="noStrike" kern="1200" cap="none" spc="0" baseline="0">
          <a:solidFill>
            <a:srgbClr val="4E3B30"/>
          </a:solidFill>
          <a:uFillTx/>
          <a:latin typeface="Arial" pitchFamily="18"/>
          <a:ea typeface="Droid Sans Fallback" pitchFamily="2"/>
          <a:cs typeface="Lohit Hindi" pitchFamily="2"/>
        </a:defRPr>
      </a:lvl2pPr>
      <a:lvl3pPr marL="1295997" marR="0" lvl="2" indent="-287999" algn="l" defTabSz="914400" rtl="0" fontAlgn="auto" hangingPunct="1">
        <a:lnSpc>
          <a:spcPct val="100000"/>
        </a:lnSpc>
        <a:spcBef>
          <a:spcPts val="0"/>
        </a:spcBef>
        <a:spcAft>
          <a:spcPts val="850"/>
        </a:spcAft>
        <a:buClr>
          <a:srgbClr val="F0A22E"/>
        </a:buClr>
        <a:buSzPct val="45000"/>
        <a:buFont typeface="StarSymbol"/>
        <a:buChar char="●"/>
        <a:tabLst/>
        <a:defRPr lang="el-GR" sz="2400" b="0" i="0" u="none" strike="noStrike" kern="1200" cap="none" spc="0" baseline="0">
          <a:solidFill>
            <a:srgbClr val="4E3B30"/>
          </a:solidFill>
          <a:uFillTx/>
          <a:latin typeface="Arial" pitchFamily="18"/>
          <a:ea typeface="Droid Sans Fallback" pitchFamily="2"/>
          <a:cs typeface="Lohit Hindi" pitchFamily="2"/>
        </a:defRPr>
      </a:lvl3pPr>
      <a:lvl4pPr marL="1727996" marR="0" lvl="3" indent="-215999" algn="l" defTabSz="914400" rtl="0" fontAlgn="auto" hangingPunct="1">
        <a:lnSpc>
          <a:spcPct val="100000"/>
        </a:lnSpc>
        <a:spcBef>
          <a:spcPts val="0"/>
        </a:spcBef>
        <a:spcAft>
          <a:spcPts val="565"/>
        </a:spcAft>
        <a:buClr>
          <a:srgbClr val="F0A22E"/>
        </a:buClr>
        <a:buSzPct val="75000"/>
        <a:buFont typeface="StarSymbol"/>
        <a:buChar char="–"/>
        <a:tabLst/>
        <a:defRPr lang="el-GR" sz="2000" b="0" i="0" u="none" strike="noStrike" kern="1200" cap="none" spc="0" baseline="0">
          <a:solidFill>
            <a:srgbClr val="4E3B30"/>
          </a:solidFill>
          <a:uFillTx/>
          <a:latin typeface="Arial" pitchFamily="18"/>
          <a:ea typeface="Droid Sans Fallback" pitchFamily="2"/>
          <a:cs typeface="Lohit Hindi" pitchFamily="2"/>
        </a:defRPr>
      </a:lvl4pPr>
      <a:lvl5pPr marL="2159995" marR="0" lvl="4" indent="-215999" algn="l" defTabSz="914400" rtl="0" fontAlgn="auto" hangingPunct="1">
        <a:lnSpc>
          <a:spcPct val="100000"/>
        </a:lnSpc>
        <a:spcBef>
          <a:spcPts val="0"/>
        </a:spcBef>
        <a:spcAft>
          <a:spcPts val="285"/>
        </a:spcAft>
        <a:buClr>
          <a:srgbClr val="F0A22E"/>
        </a:buClr>
        <a:buSzPct val="45000"/>
        <a:buFont typeface="StarSymbol"/>
        <a:buChar char="●"/>
        <a:tabLst/>
        <a:defRPr lang="el-GR" sz="2000" b="0" i="0" u="none" strike="noStrike" kern="1200" cap="none" spc="0" baseline="0">
          <a:solidFill>
            <a:srgbClr val="4E3B30"/>
          </a:solidFill>
          <a:uFillTx/>
          <a:latin typeface="Arial" pitchFamily="18"/>
          <a:ea typeface="Droid Sans Fallback" pitchFamily="2"/>
          <a:cs typeface="Lohit Hindi"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914;&#945;&#957;&#943;&#955;&#953;&#945;" TargetMode="External"/><Relationship Id="rId2" Type="http://schemas.openxmlformats.org/officeDocument/2006/relationships/hyperlink" Target="https://el.wikipedia.org/wiki/&#923;&#949;&#956;&#972;&#957;&#953;"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s://el.wikipedia.org/wiki/&#918;&#940;&#967;&#945;&#961;&#9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917;&#955;&#955;&#940;&#948;&#945;"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el.wikipedia.org/wiki/&#935;&#961;&#953;&#963;&#964;&#959;&#973;&#947;&#949;&#957;&#957;&#945;" TargetMode="External"/><Relationship Id="rId3" Type="http://schemas.openxmlformats.org/officeDocument/2006/relationships/hyperlink" Target="https://el.wikipedia.org/wiki/&#931;&#953;&#956;&#953;&#947;&#948;&#940;&#955;&#953;" TargetMode="External"/><Relationship Id="rId7" Type="http://schemas.openxmlformats.org/officeDocument/2006/relationships/hyperlink" Target="https://el.wikipedia.org/wiki/&#922;&#959;&#965;&#961;&#945;&#956;&#960;&#953;&#941;&#948;&#949;&#962;" TargetMode="External"/><Relationship Id="rId12" Type="http://schemas.openxmlformats.org/officeDocument/2006/relationships/hyperlink" Target="https://el.wikipedia.org/wiki/&#922;&#945;&#957;&#941;&#955;&#945;" TargetMode="External"/><Relationship Id="rId2" Type="http://schemas.openxmlformats.org/officeDocument/2006/relationships/hyperlink" Target="https://el.wikipedia.org/wiki/&#913;&#955;&#949;&#973;&#961;&#953;" TargetMode="External"/><Relationship Id="rId1" Type="http://schemas.openxmlformats.org/officeDocument/2006/relationships/slideLayout" Target="../slideLayouts/slideLayout1.xml"/><Relationship Id="rId6" Type="http://schemas.openxmlformats.org/officeDocument/2006/relationships/hyperlink" Target="https://el.wikipedia.org/wiki/&#924;&#941;&#955;&#953;" TargetMode="External"/><Relationship Id="rId11" Type="http://schemas.openxmlformats.org/officeDocument/2006/relationships/hyperlink" Target="https://el.wikipedia.org/wiki/&#922;&#959;&#957;&#953;&#940;&#954;" TargetMode="External"/><Relationship Id="rId5" Type="http://schemas.openxmlformats.org/officeDocument/2006/relationships/hyperlink" Target="https://el.wikipedia.org/wiki/&#928;&#959;&#961;&#964;&#959;&#954;&#940;&#955;&#953;" TargetMode="External"/><Relationship Id="rId10" Type="http://schemas.openxmlformats.org/officeDocument/2006/relationships/hyperlink" Target="https://el.wikipedia.org/wiki/&#918;&#940;&#967;&#945;&#961;&#951;" TargetMode="External"/><Relationship Id="rId4" Type="http://schemas.openxmlformats.org/officeDocument/2006/relationships/hyperlink" Target="https://el.wikipedia.org/wiki/&#923;&#940;&#948;&#953;" TargetMode="External"/><Relationship Id="rId9" Type="http://schemas.openxmlformats.org/officeDocument/2006/relationships/hyperlink" Target="https://el.wikipedia.org/wiki/&#924;&#949;&#955;&#959;&#956;&#945;&#954;&#940;&#961;&#959;&#957;&#959;#cite_note-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el.wikipedia.org/wiki/&#925;&#941;&#945;_&#922;&#945;&#961;&#946;&#940;&#955;&#951;" TargetMode="External"/><Relationship Id="rId3" Type="http://schemas.openxmlformats.org/officeDocument/2006/relationships/hyperlink" Target="https://el.wikipedia.org/wiki/&#935;&#961;&#953;&#963;&#964;&#959;&#973;&#947;&#949;&#957;&#957;&#945;" TargetMode="External"/><Relationship Id="rId7" Type="http://schemas.openxmlformats.org/officeDocument/2006/relationships/hyperlink" Target="https://el.wikipedia.org/wiki/&#922;&#945;&#960;&#960;&#945;&#948;&#959;&#954;&#943;&#945;" TargetMode="External"/><Relationship Id="rId2" Type="http://schemas.openxmlformats.org/officeDocument/2006/relationships/hyperlink" Target="https://el.wikipedia.org/wiki/&#924;&#949;&#955;&#959;&#956;&#945;&#954;&#940;&#961;&#959;&#957;&#959;" TargetMode="External"/><Relationship Id="rId1" Type="http://schemas.openxmlformats.org/officeDocument/2006/relationships/slideLayout" Target="../slideLayouts/slideLayout1.xml"/><Relationship Id="rId6" Type="http://schemas.openxmlformats.org/officeDocument/2006/relationships/hyperlink" Target="https://el.wikipedia.org/wiki/&#918;&#940;&#967;&#945;&#961;&#951;" TargetMode="External"/><Relationship Id="rId5" Type="http://schemas.openxmlformats.org/officeDocument/2006/relationships/hyperlink" Target="https://el.wikipedia.org/wiki/&#914;&#959;&#973;&#964;&#965;&#961;&#959;" TargetMode="External"/><Relationship Id="rId4" Type="http://schemas.openxmlformats.org/officeDocument/2006/relationships/hyperlink" Target="https://el.wikipedia.org/wiki/&#913;&#955;&#949;&#973;&#961;&#953;" TargetMode="External"/><Relationship Id="rId9" Type="http://schemas.openxmlformats.org/officeDocument/2006/relationships/hyperlink" Target="https://el.wikipedia.org/wiki/&#924;&#953;&#954;&#961;&#940;_&#913;&#963;&#943;&#945;"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l.wikipedia.org/wiki/&#917;&#955;&#955;&#940;&#948;&#945;"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el.wikipedia.org/wiki/&#928;&#949;&#955;&#959;&#960;&#972;&#957;&#957;&#951;&#963;&#95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l.wikipedia.org/wiki/&#924;&#941;&#955;&#953;" TargetMode="External"/><Relationship Id="rId2" Type="http://schemas.openxmlformats.org/officeDocument/2006/relationships/hyperlink" Target="https://el.wikipedia.org/w/index.php?title=&#931;&#953;&#961;&#972;&#960;&#953;&amp;action=edit&amp;redlink=1" TargetMode="External"/><Relationship Id="rId1" Type="http://schemas.openxmlformats.org/officeDocument/2006/relationships/slideLayout" Target="../slideLayouts/slideLayout1.xml"/><Relationship Id="rId5" Type="http://schemas.openxmlformats.org/officeDocument/2006/relationships/hyperlink" Target="https://el.wikipedia.org/wiki/&#928;&#961;&#969;&#964;&#959;&#967;&#961;&#959;&#957;&#953;&#940;" TargetMode="External"/><Relationship Id="rId4" Type="http://schemas.openxmlformats.org/officeDocument/2006/relationships/hyperlink" Target="https://el.wikipedia.org/wiki/&#922;&#945;&#961;&#973;&#948;&#953;"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l.wikipedia.org/wiki/&#935;&#961;&#953;&#963;&#964;&#959;&#973;&#947;&#949;&#957;&#957;&#945;"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931;&#953;&#956;&#953;&#947;&#948;&#940;&#955;&#953;"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el.wikipedia.org/w/index.php?title=&#931;&#953;&#961;&#972;&#960;&#953;&amp;action=edit&amp;redlink=1" TargetMode="External"/><Relationship Id="rId4" Type="http://schemas.openxmlformats.org/officeDocument/2006/relationships/hyperlink" Target="https://el.wikipedia.org/wiki/&#915;&#953;&#945;&#959;&#973;&#961;&#964;&#95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932;&#959;&#965;&#961;&#954;&#943;&#945;" TargetMode="External"/><Relationship Id="rId2" Type="http://schemas.openxmlformats.org/officeDocument/2006/relationships/hyperlink" Target="https://el.wikipedia.org/wiki/&#914;&#941;&#961;&#959;&#953;&#945;#.CE.93.CE.B1.CF.83.CF.84.CF.81.CE.BF.CE.BD.CE.BF.CE.BC.CE.AF.CE.B1" TargetMode="External"/><Relationship Id="rId1" Type="http://schemas.openxmlformats.org/officeDocument/2006/relationships/slideLayout" Target="../slideLayouts/slideLayout2.xml"/><Relationship Id="rId4" Type="http://schemas.openxmlformats.org/officeDocument/2006/relationships/hyperlink" Target="https://el.wikipedia.org/wiki/&#924;&#949;&#963;&#972;&#947;&#949;&#953;&#959;&#96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928;&#945;&#947;&#969;&#964;&#972;" TargetMode="External"/><Relationship Id="rId2" Type="http://schemas.openxmlformats.org/officeDocument/2006/relationships/hyperlink" Target="https://el.wikipedia.org/wiki/&#922;&#945;&#961;&#973;&#948;&#945;"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ndex.php?title=&#915;&#955;&#965;&#954;&#972;&amp;action=edit&amp;redlink=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el.wikipedia.org/wiki/&#927;&#952;&#969;&#956;&#945;&#957;&#953;&#954;&#942;_&#945;&#965;&#964;&#959;&#954;&#961;&#945;&#964;&#959;&#961;&#943;&#945;" TargetMode="External"/><Relationship Id="rId4" Type="http://schemas.openxmlformats.org/officeDocument/2006/relationships/hyperlink" Target="https://el.wikipedia.org/wiki/&#924;&#941;&#963;&#951;_&#913;&#957;&#945;&#964;&#959;&#955;&#94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918;&#940;&#967;&#945;&#961;&#951;" TargetMode="External"/><Relationship Id="rId3" Type="http://schemas.openxmlformats.org/officeDocument/2006/relationships/hyperlink" Target="https://el.wikipedia.org/w/index.php?title=&#934;&#973;&#955;&#955;&#959;_(&#956;&#945;&#947;&#949;&#953;&#961;&#953;&#954;&#942;)&amp;action=edit&amp;redlink=1" TargetMode="External"/><Relationship Id="rId7" Type="http://schemas.openxmlformats.org/officeDocument/2006/relationships/hyperlink" Target="https://el.wikipedia.org/w/index.php?title=&#931;&#953;&#961;&#972;&#960;&#953;&amp;action=edit&amp;redlink=1" TargetMode="External"/><Relationship Id="rId2" Type="http://schemas.openxmlformats.org/officeDocument/2006/relationships/hyperlink" Target="https://el.wikipedia.org/w/index.php?title=&#918;&#973;&#956;&#951;&amp;action=edit&amp;redlink=1" TargetMode="External"/><Relationship Id="rId1" Type="http://schemas.openxmlformats.org/officeDocument/2006/relationships/slideLayout" Target="../slideLayouts/slideLayout1.xml"/><Relationship Id="rId6" Type="http://schemas.openxmlformats.org/officeDocument/2006/relationships/hyperlink" Target="https://el.wikipedia.org/wiki/&#922;&#945;&#961;&#973;&#948;&#953;" TargetMode="External"/><Relationship Id="rId11" Type="http://schemas.openxmlformats.org/officeDocument/2006/relationships/hyperlink" Target="https://el.wikipedia.org/wiki/&#932;&#959;&#965;&#961;&#954;&#943;&#945;" TargetMode="External"/><Relationship Id="rId5" Type="http://schemas.openxmlformats.org/officeDocument/2006/relationships/hyperlink" Target="https://el.wikipedia.org/w/index.php?title=&#934;&#965;&#963;&#964;&#943;&#954;&#953;&amp;action=edit&amp;redlink=1" TargetMode="External"/><Relationship Id="rId10" Type="http://schemas.openxmlformats.org/officeDocument/2006/relationships/hyperlink" Target="https://el.wikipedia.org/wiki/&#932;&#959;&#973;&#961;&#954;&#953;&#954;&#959;&#962;_&#954;&#945;&#966;&#941;&#962;" TargetMode="External"/><Relationship Id="rId4" Type="http://schemas.openxmlformats.org/officeDocument/2006/relationships/hyperlink" Target="https://el.wikipedia.org/wiki/&#934;&#959;&#965;&#957;&#964;&#959;&#973;&#954;&#953;" TargetMode="External"/><Relationship Id="rId9" Type="http://schemas.openxmlformats.org/officeDocument/2006/relationships/hyperlink" Target="https://el.wikipedia.org/wiki/&#924;&#941;&#95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l.wikipedia.org/wiki/&#928;&#961;&#959;&#963;&#964;&#945;&#964;&#949;&#965;&#972;&#956;&#949;&#957;&#951;_&#927;&#957;&#959;&#956;&#945;&#963;&#943;&#945;_&#928;&#961;&#959;&#941;&#955;&#949;&#965;&#963;&#951;&#96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ndex.php?title=&#931;&#953;&#961;&#972;&#960;&#953;&amp;action=edit&amp;redlink=1" TargetMode="External"/><Relationship Id="rId7" Type="http://schemas.openxmlformats.org/officeDocument/2006/relationships/hyperlink" Target="https://el.wikipedia.org/w/index.php?title=&#922;&#961;&#941;&#956;&#945;&amp;action=edit&amp;redlink=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el.wikipedia.org/w/index.php?title=&#934;&#973;&#955;&#955;&#959;_&#954;&#961;&#959;&#973;&#963;&#964;&#945;&#962;&amp;action=edit&amp;redlink=1" TargetMode="External"/><Relationship Id="rId5" Type="http://schemas.openxmlformats.org/officeDocument/2006/relationships/hyperlink" Target="https://el.wikipedia.org/w/index.php?title=&#915;&#955;&#965;&#954;&#972;_&#964;&#945;&#968;&#953;&#959;&#973;&amp;action=edit&amp;redlink=1" TargetMode="External"/><Relationship Id="rId4" Type="http://schemas.openxmlformats.org/officeDocument/2006/relationships/hyperlink" Target="https://el.wikipedia.org/w/index.php?title=&#915;&#955;&#965;&#954;&#972;&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Εικόνα 1"/>
          <p:cNvPicPr>
            <a:picLocks noGrp="1" noChangeAspect="1"/>
          </p:cNvPicPr>
          <p:nvPr>
            <p:ph type="pic" idx="4294967295"/>
          </p:nvPr>
        </p:nvPicPr>
        <p:blipFill>
          <a:blip r:embed="rId3">
            <a:lum bright="-50000"/>
            <a:alphaModFix/>
          </a:blip>
          <a:srcRect/>
          <a:stretch>
            <a:fillRect/>
          </a:stretch>
        </p:blipFill>
        <p:spPr>
          <a:xfrm>
            <a:off x="223561" y="203042"/>
            <a:ext cx="8784000" cy="6479996"/>
          </a:xfrm>
        </p:spPr>
      </p:pic>
      <p:sp>
        <p:nvSpPr>
          <p:cNvPr id="3" name="Τίτλος 2"/>
          <p:cNvSpPr txBox="1">
            <a:spLocks noGrp="1"/>
          </p:cNvSpPr>
          <p:nvPr>
            <p:ph type="ctrTitle"/>
          </p:nvPr>
        </p:nvSpPr>
        <p:spPr>
          <a:xfrm>
            <a:off x="755577" y="476667"/>
            <a:ext cx="8388422" cy="1222196"/>
          </a:xfrm>
        </p:spPr>
        <p:txBody>
          <a:bodyPr lIns="0" tIns="0" rIns="0" bIns="0" anchor="ctr"/>
          <a:lstStyle/>
          <a:p>
            <a:pPr lvl="0" hangingPunct="0">
              <a:buNone/>
            </a:pPr>
            <a:r>
              <a:rPr lang="el-GR" sz="4400" b="1" i="1" u="sng">
                <a:solidFill>
                  <a:srgbClr val="0070C0"/>
                </a:solidFill>
                <a:effectLst>
                  <a:outerShdw dist="17962" dir="2700000">
                    <a:srgbClr val="000000"/>
                  </a:outerShdw>
                </a:effectLst>
                <a:latin typeface="FreeSerif" pitchFamily="18"/>
              </a:rPr>
              <a:t>Greek Lovers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endParaRPr lang="en-US"/>
          </a:p>
        </p:txBody>
      </p:sp>
      <p:sp>
        <p:nvSpPr>
          <p:cNvPr id="3" name="Υπότιτλος 2"/>
          <p:cNvSpPr txBox="1">
            <a:spLocks noGrp="1"/>
          </p:cNvSpPr>
          <p:nvPr>
            <p:ph type="subTitle" idx="1"/>
          </p:nvPr>
        </p:nvSpPr>
        <p:spPr/>
        <p:txBody>
          <a:bodyPr/>
          <a:lstStyle/>
          <a:p>
            <a:endParaRPr lang="en-US"/>
          </a:p>
        </p:txBody>
      </p:sp>
      <p:sp>
        <p:nvSpPr>
          <p:cNvPr id="4" name="Θέση κειμένου 3"/>
          <p:cNvSpPr txBox="1">
            <a:spLocks noGrp="1"/>
          </p:cNvSpPr>
          <p:nvPr>
            <p:ph type="body" idx="4294967295"/>
          </p:nvPr>
        </p:nvSpPr>
        <p:spPr>
          <a:xfrm>
            <a:off x="467541" y="116631"/>
            <a:ext cx="8046363" cy="3976917"/>
          </a:xfrm>
        </p:spPr>
        <p:txBody>
          <a:bodyPr/>
          <a:lstStyle/>
          <a:p>
            <a:pPr lvl="0"/>
            <a:r>
              <a:rPr lang="el-GR">
                <a:latin typeface="Comic Sans MS" pitchFamily="66"/>
              </a:rPr>
              <a:t>Υπάρχουν διάφορες συνταγές και τρόποι παρασκευής, καθώς και μεγέθη κομματιών. Η κρέμα μπορεί να έχει άρωμα </a:t>
            </a:r>
            <a:r>
              <a:rPr lang="el-GR" u="sng">
                <a:latin typeface="Comic Sans MS" pitchFamily="66"/>
                <a:hlinkClick r:id="rId2"/>
              </a:rPr>
              <a:t>λεμόνι</a:t>
            </a:r>
            <a:r>
              <a:rPr lang="el-GR">
                <a:latin typeface="Comic Sans MS" pitchFamily="66"/>
              </a:rPr>
              <a:t> ή </a:t>
            </a:r>
            <a:r>
              <a:rPr lang="el-GR" u="sng">
                <a:latin typeface="Comic Sans MS" pitchFamily="66"/>
                <a:hlinkClick r:id="rId3"/>
              </a:rPr>
              <a:t>βανίλια</a:t>
            </a:r>
            <a:r>
              <a:rPr lang="el-GR">
                <a:latin typeface="Comic Sans MS" pitchFamily="66"/>
              </a:rPr>
              <a:t>, ενώ το σιρόπι παρασκευάζεται από </a:t>
            </a:r>
            <a:r>
              <a:rPr lang="el-GR" u="sng">
                <a:latin typeface="Comic Sans MS" pitchFamily="66"/>
                <a:hlinkClick r:id="rId4"/>
              </a:rPr>
              <a:t>ζάχαρη</a:t>
            </a:r>
            <a:r>
              <a:rPr lang="el-GR">
                <a:latin typeface="Comic Sans MS" pitchFamily="66"/>
              </a:rPr>
              <a:t> και νερό.</a:t>
            </a:r>
          </a:p>
          <a:p>
            <a:pPr lvl="0"/>
            <a:endParaRPr lang="el-GR"/>
          </a:p>
        </p:txBody>
      </p:sp>
      <p:pic>
        <p:nvPicPr>
          <p:cNvPr id="5" name="Εικόνα 4"/>
          <p:cNvPicPr>
            <a:picLocks noChangeAspect="1"/>
          </p:cNvPicPr>
          <p:nvPr/>
        </p:nvPicPr>
        <p:blipFill>
          <a:blip r:embed="rId5"/>
          <a:stretch>
            <a:fillRect/>
          </a:stretch>
        </p:blipFill>
        <p:spPr>
          <a:xfrm>
            <a:off x="1907703" y="2706066"/>
            <a:ext cx="5532641" cy="415193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buNone/>
            </a:pPr>
            <a:r>
              <a:rPr lang="el-GR"/>
              <a:t>             Χριστουγεννιατικα γλυκα</a:t>
            </a:r>
          </a:p>
        </p:txBody>
      </p:sp>
      <p:sp>
        <p:nvSpPr>
          <p:cNvPr id="3" name="Θέση περιεχομένου 2"/>
          <p:cNvSpPr txBox="1">
            <a:spLocks noGrp="1"/>
          </p:cNvSpPr>
          <p:nvPr>
            <p:ph idx="1"/>
          </p:nvPr>
        </p:nvSpPr>
        <p:spPr>
          <a:xfrm>
            <a:off x="323642" y="1412638"/>
            <a:ext cx="4191115" cy="4724284"/>
          </a:xfrm>
        </p:spPr>
        <p:txBody>
          <a:bodyPr lIns="91440" tIns="45720" rIns="91440" bIns="45720"/>
          <a:lstStyle/>
          <a:p>
            <a:pPr marL="0" lvl="0" indent="0" hangingPunct="1">
              <a:lnSpc>
                <a:spcPct val="80000"/>
              </a:lnSpc>
              <a:spcBef>
                <a:spcPts val="400"/>
              </a:spcBef>
              <a:spcAft>
                <a:spcPts val="0"/>
              </a:spcAft>
              <a:buNone/>
            </a:pPr>
            <a:r>
              <a:rPr lang="el-GR" sz="1800">
                <a:latin typeface="Comic Sans MS" pitchFamily="66"/>
              </a:rPr>
              <a:t>               </a:t>
            </a:r>
            <a:r>
              <a:rPr lang="el-GR" sz="2800" u="sng">
                <a:latin typeface="Comic Sans MS" pitchFamily="66"/>
              </a:rPr>
              <a:t>Μελομακάρονα</a:t>
            </a:r>
          </a:p>
          <a:p>
            <a:pPr marL="0" lvl="0" indent="0" hangingPunct="1">
              <a:lnSpc>
                <a:spcPct val="80000"/>
              </a:lnSpc>
              <a:spcBef>
                <a:spcPts val="400"/>
              </a:spcBef>
              <a:spcAft>
                <a:spcPts val="0"/>
              </a:spcAft>
              <a:buNone/>
            </a:pPr>
            <a:endParaRPr lang="el-GR" sz="1800">
              <a:latin typeface="Comic Sans MS" pitchFamily="66"/>
            </a:endParaRPr>
          </a:p>
          <a:p>
            <a:pPr marL="343082" lvl="0" indent="-343082" hangingPunct="1">
              <a:lnSpc>
                <a:spcPct val="80000"/>
              </a:lnSpc>
              <a:spcBef>
                <a:spcPts val="400"/>
              </a:spcBef>
              <a:spcAft>
                <a:spcPts val="0"/>
              </a:spcAft>
              <a:buSzPct val="70000"/>
              <a:buFont typeface="Courier New" pitchFamily="49"/>
              <a:buChar char="o"/>
            </a:pPr>
            <a:r>
              <a:rPr lang="el-GR" sz="3600">
                <a:latin typeface="Comic Sans MS" pitchFamily="66"/>
              </a:rPr>
              <a:t>Το </a:t>
            </a:r>
            <a:r>
              <a:rPr lang="el-GR" sz="3600" b="1">
                <a:latin typeface="Comic Sans MS" pitchFamily="66"/>
              </a:rPr>
              <a:t>μελομακάρονο</a:t>
            </a:r>
            <a:r>
              <a:rPr lang="el-GR" sz="3600">
                <a:latin typeface="Comic Sans MS" pitchFamily="66"/>
              </a:rPr>
              <a:t> ή μελομακάρουνο (</a:t>
            </a:r>
            <a:r>
              <a:rPr lang="el-GR" sz="3600" b="1">
                <a:latin typeface="Comic Sans MS" pitchFamily="66"/>
              </a:rPr>
              <a:t>φοινίκι</a:t>
            </a:r>
            <a:r>
              <a:rPr lang="el-GR" sz="3600">
                <a:latin typeface="Comic Sans MS" pitchFamily="66"/>
              </a:rPr>
              <a:t> στη Μικρασιατική διάλεκτο) είναι</a:t>
            </a:r>
            <a:r>
              <a:rPr lang="el-GR" sz="3600">
                <a:latin typeface="Comic Sans MS" pitchFamily="66"/>
                <a:hlinkClick r:id="rId3"/>
              </a:rPr>
              <a:t>ελληνικό</a:t>
            </a:r>
            <a:r>
              <a:rPr lang="el-GR" sz="3600">
                <a:latin typeface="Comic Sans MS" pitchFamily="66"/>
              </a:rPr>
              <a:t> γλύκισμα που παρασκευάζεται βασικά</a:t>
            </a:r>
            <a:endParaRPr lang="el-GR" sz="700">
              <a:latin typeface="Franklin Gothic Book"/>
            </a:endParaRPr>
          </a:p>
        </p:txBody>
      </p:sp>
      <p:sp>
        <p:nvSpPr>
          <p:cNvPr id="4" name="Θέση περιεχομένου 3"/>
          <p:cNvSpPr txBox="1">
            <a:spLocks noGrp="1"/>
          </p:cNvSpPr>
          <p:nvPr>
            <p:ph sz="half" idx="2"/>
          </p:nvPr>
        </p:nvSpPr>
        <p:spPr>
          <a:xfrm>
            <a:off x="4648315" y="1600200"/>
            <a:ext cx="4343400" cy="4724284"/>
          </a:xfrm>
          <a:prstGeom prst="rect">
            <a:avLst/>
          </a:prstGeom>
          <a:noFill/>
          <a:ln>
            <a:noFill/>
          </a:ln>
        </p:spPr>
        <p:txBody>
          <a:bodyPr vert="horz" wrap="square" lIns="91440" tIns="45720" rIns="91440" bIns="45720" anchor="t" anchorCtr="0" compatLnSpc="1">
            <a:noAutofit/>
          </a:bodyPr>
          <a:lstStyle/>
          <a:p>
            <a:pPr marL="0" lvl="0" indent="0">
              <a:lnSpc>
                <a:spcPct val="80000"/>
              </a:lnSpc>
              <a:spcBef>
                <a:spcPts val="400"/>
              </a:spcBef>
              <a:spcAft>
                <a:spcPts val="0"/>
              </a:spcAft>
              <a:buNone/>
            </a:pPr>
            <a:r>
              <a:rPr lang="el-GR" sz="1800" b="1">
                <a:latin typeface="Franklin Gothic Book"/>
              </a:rPr>
              <a:t>Τι χρειαζόμαστε:</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1/2 κιλό ελαιόλαδο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1/2 κιλό καλαμποκέλαιο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250γρ πορτοκαλάδα</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 κουταλιές της σούπας ξύσμα πορτοκαλιού</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κουταλιά της σούπας κανέλλα</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κουταλιά της σούπας γαρύφαλλο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 κουταλάκια του γλυκού σόδα</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4 κουταλάκια του γλυκού μπέικιν</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φλυτζανάκι του καφέ κονιάκ</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500γρ ζάχαρη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 κιλά αλεύρι</a:t>
            </a:r>
          </a:p>
          <a:p>
            <a:pPr marL="343082" lvl="0" indent="-343082">
              <a:lnSpc>
                <a:spcPct val="80000"/>
              </a:lnSpc>
              <a:spcBef>
                <a:spcPts val="400"/>
              </a:spcBef>
              <a:spcAft>
                <a:spcPts val="0"/>
              </a:spcAft>
              <a:buSzPct val="70000"/>
              <a:buFont typeface="Courier New" pitchFamily="49"/>
              <a:buChar char="o"/>
            </a:pPr>
            <a:r>
              <a:rPr lang="el-GR" sz="1800" u="sng">
                <a:latin typeface="Franklin Gothic Book"/>
              </a:rPr>
              <a:t>Για το σιρόπι: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κιλό μέλι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φλυτζάνι του τσαγιόυ ζάχαρη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ποτήρι νερό</a:t>
            </a:r>
          </a:p>
          <a:p>
            <a:pPr marL="343082" lvl="0" indent="-343082">
              <a:lnSpc>
                <a:spcPct val="80000"/>
              </a:lnSpc>
              <a:spcBef>
                <a:spcPts val="400"/>
              </a:spcBef>
              <a:spcAft>
                <a:spcPts val="0"/>
              </a:spcAft>
              <a:buSzPct val="70000"/>
              <a:buFont typeface="Courier New" pitchFamily="49"/>
              <a:buChar char="o"/>
            </a:pPr>
            <a:r>
              <a:rPr lang="el-GR" sz="1800" u="sng">
                <a:latin typeface="Franklin Gothic Book"/>
              </a:rPr>
              <a:t>Για το γαρνίρισμα:</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500γρ καρύδια</a:t>
            </a:r>
          </a:p>
          <a:p>
            <a:pPr marL="343082" lvl="0" indent="-343082">
              <a:lnSpc>
                <a:spcPct val="80000"/>
              </a:lnSpc>
              <a:spcBef>
                <a:spcPts val="200"/>
              </a:spcBef>
              <a:spcAft>
                <a:spcPts val="0"/>
              </a:spcAft>
              <a:buSzPct val="70000"/>
              <a:buFont typeface="Wingdings 2"/>
              <a:buChar char=""/>
            </a:pPr>
            <a:endParaRPr lang="el-GR" sz="700">
              <a:latin typeface="Franklin Gothic Book"/>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endParaRPr lang="en-US"/>
          </a:p>
        </p:txBody>
      </p:sp>
      <p:sp>
        <p:nvSpPr>
          <p:cNvPr id="3" name="Υπότιτλος 2"/>
          <p:cNvSpPr txBox="1">
            <a:spLocks noGrp="1"/>
          </p:cNvSpPr>
          <p:nvPr>
            <p:ph type="subTitle" idx="1"/>
          </p:nvPr>
        </p:nvSpPr>
        <p:spPr/>
        <p:txBody>
          <a:bodyPr/>
          <a:lstStyle/>
          <a:p>
            <a:endParaRPr lang="en-US"/>
          </a:p>
        </p:txBody>
      </p:sp>
      <p:sp>
        <p:nvSpPr>
          <p:cNvPr id="4" name="Θέση κειμένου 3"/>
          <p:cNvSpPr txBox="1">
            <a:spLocks noGrp="1"/>
          </p:cNvSpPr>
          <p:nvPr>
            <p:ph type="body" idx="4294967295"/>
          </p:nvPr>
        </p:nvSpPr>
        <p:spPr>
          <a:xfrm>
            <a:off x="539550" y="27678"/>
            <a:ext cx="8046363" cy="3976917"/>
          </a:xfrm>
        </p:spPr>
        <p:txBody>
          <a:bodyPr/>
          <a:lstStyle/>
          <a:p>
            <a:pPr marL="343082" lvl="0" indent="-343082">
              <a:lnSpc>
                <a:spcPct val="80000"/>
              </a:lnSpc>
              <a:spcBef>
                <a:spcPts val="400"/>
              </a:spcBef>
              <a:spcAft>
                <a:spcPts val="0"/>
              </a:spcAft>
              <a:buSzPct val="70000"/>
              <a:buFont typeface="Courier New" pitchFamily="49"/>
              <a:buChar char="o"/>
            </a:pPr>
            <a:r>
              <a:rPr lang="el-GR">
                <a:latin typeface="Comic Sans MS" pitchFamily="66"/>
              </a:rPr>
              <a:t>από </a:t>
            </a:r>
            <a:r>
              <a:rPr lang="el-GR">
                <a:latin typeface="Comic Sans MS" pitchFamily="66"/>
                <a:hlinkClick r:id="rId2"/>
              </a:rPr>
              <a:t>αλεύρι</a:t>
            </a:r>
            <a:r>
              <a:rPr lang="el-GR">
                <a:latin typeface="Comic Sans MS" pitchFamily="66"/>
              </a:rPr>
              <a:t>, </a:t>
            </a:r>
            <a:r>
              <a:rPr lang="el-GR">
                <a:latin typeface="Comic Sans MS" pitchFamily="66"/>
                <a:hlinkClick r:id="rId3"/>
              </a:rPr>
              <a:t>σιμιγδάλι</a:t>
            </a:r>
            <a:r>
              <a:rPr lang="el-GR">
                <a:latin typeface="Comic Sans MS" pitchFamily="66"/>
              </a:rPr>
              <a:t>, </a:t>
            </a:r>
            <a:r>
              <a:rPr lang="el-GR">
                <a:latin typeface="Comic Sans MS" pitchFamily="66"/>
                <a:hlinkClick r:id="rId4"/>
              </a:rPr>
              <a:t>λάδι</a:t>
            </a:r>
            <a:r>
              <a:rPr lang="el-GR">
                <a:latin typeface="Comic Sans MS" pitchFamily="66"/>
              </a:rPr>
              <a:t>, χυμό</a:t>
            </a:r>
            <a:r>
              <a:rPr lang="el-GR">
                <a:latin typeface="Comic Sans MS" pitchFamily="66"/>
                <a:hlinkClick r:id="rId5"/>
              </a:rPr>
              <a:t>πορτοκαλιού</a:t>
            </a:r>
            <a:r>
              <a:rPr lang="el-GR">
                <a:latin typeface="Comic Sans MS" pitchFamily="66"/>
              </a:rPr>
              <a:t> και </a:t>
            </a:r>
            <a:r>
              <a:rPr lang="el-GR">
                <a:latin typeface="Comic Sans MS" pitchFamily="66"/>
                <a:hlinkClick r:id="rId6"/>
              </a:rPr>
              <a:t>μέλι</a:t>
            </a:r>
            <a:r>
              <a:rPr lang="el-GR">
                <a:latin typeface="Comic Sans MS" pitchFamily="66"/>
              </a:rPr>
              <a:t>. Κατατάσσεται όπως και οι </a:t>
            </a:r>
            <a:r>
              <a:rPr lang="el-GR">
                <a:latin typeface="Comic Sans MS" pitchFamily="66"/>
                <a:hlinkClick r:id="rId7"/>
              </a:rPr>
              <a:t>κουραμπιέδες</a:t>
            </a:r>
            <a:r>
              <a:rPr lang="el-GR">
                <a:latin typeface="Comic Sans MS" pitchFamily="66"/>
              </a:rPr>
              <a:t> στα πατροπαράδοτα εθνικά γλυκίσματα που θεωρούνται απαραίτητα σε κάθε ελληνική οικία ιδιαίτερα την περίοδο των </a:t>
            </a:r>
            <a:r>
              <a:rPr lang="el-GR">
                <a:latin typeface="Comic Sans MS" pitchFamily="66"/>
                <a:hlinkClick r:id="rId8"/>
              </a:rPr>
              <a:t>Χριστουγέννων</a:t>
            </a:r>
            <a:r>
              <a:rPr lang="el-GR">
                <a:latin typeface="Comic Sans MS" pitchFamily="66"/>
              </a:rPr>
              <a:t>. </a:t>
            </a:r>
            <a:r>
              <a:rPr lang="el-GR" baseline="30000">
                <a:latin typeface="Comic Sans MS" pitchFamily="66"/>
                <a:hlinkClick r:id="rId9"/>
              </a:rPr>
              <a:t>[1]</a:t>
            </a:r>
            <a:r>
              <a:rPr lang="el-GR">
                <a:latin typeface="Comic Sans MS" pitchFamily="66"/>
              </a:rPr>
              <a:t> Τυπικά συστατικά των μελομακάρονων είναι το αλεύρι και το </a:t>
            </a:r>
            <a:r>
              <a:rPr lang="el-GR">
                <a:latin typeface="Comic Sans MS" pitchFamily="66"/>
                <a:hlinkClick r:id="rId3"/>
              </a:rPr>
              <a:t>σιμιγδάλι</a:t>
            </a:r>
            <a:r>
              <a:rPr lang="el-GR">
                <a:latin typeface="Comic Sans MS" pitchFamily="66"/>
              </a:rPr>
              <a:t>, </a:t>
            </a:r>
            <a:r>
              <a:rPr lang="el-GR">
                <a:latin typeface="Comic Sans MS" pitchFamily="66"/>
                <a:hlinkClick r:id="rId10"/>
              </a:rPr>
              <a:t>ζάχαρη</a:t>
            </a:r>
            <a:r>
              <a:rPr lang="el-GR">
                <a:latin typeface="Comic Sans MS" pitchFamily="66"/>
              </a:rPr>
              <a:t>, ξύσμα ή και χυμός πορτοκαλιού, </a:t>
            </a:r>
            <a:r>
              <a:rPr lang="el-GR">
                <a:latin typeface="Comic Sans MS" pitchFamily="66"/>
                <a:hlinkClick r:id="rId11"/>
              </a:rPr>
              <a:t>κονιάκ</a:t>
            </a:r>
            <a:r>
              <a:rPr lang="el-GR">
                <a:latin typeface="Comic Sans MS" pitchFamily="66"/>
              </a:rPr>
              <a:t>, </a:t>
            </a:r>
            <a:r>
              <a:rPr lang="el-GR">
                <a:latin typeface="Comic Sans MS" pitchFamily="66"/>
                <a:hlinkClick r:id="rId12"/>
              </a:rPr>
              <a:t>κανέλα</a:t>
            </a:r>
            <a:r>
              <a:rPr lang="el-GR">
                <a:latin typeface="Comic Sans MS" pitchFamily="66"/>
              </a:rPr>
              <a:t> και άλλα αρωματικά, λάδι, μέλι και νερό. Το μελομακάρονο στην αγγλική γλώσσα λέγεται "small honey cake".</a:t>
            </a:r>
          </a:p>
          <a:p>
            <a:pPr marL="343082" lvl="0" indent="-343082">
              <a:lnSpc>
                <a:spcPct val="80000"/>
              </a:lnSpc>
              <a:spcBef>
                <a:spcPts val="400"/>
              </a:spcBef>
              <a:spcAft>
                <a:spcPts val="0"/>
              </a:spcAft>
              <a:buSzPct val="70000"/>
              <a:buFont typeface="Courier New" pitchFamily="49"/>
              <a:buChar char="o"/>
            </a:pPr>
            <a:endParaRPr lang="el-GR" baseline="30000">
              <a:latin typeface="Comic Sans MS" pitchFamily="66"/>
            </a:endParaRPr>
          </a:p>
          <a:p>
            <a:pPr lvl="0"/>
            <a:endParaRPr lang="el-G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endParaRPr lang="en-US"/>
          </a:p>
        </p:txBody>
      </p:sp>
      <p:sp>
        <p:nvSpPr>
          <p:cNvPr id="3" name="Υπότιτλος 2"/>
          <p:cNvSpPr txBox="1">
            <a:spLocks noGrp="1"/>
          </p:cNvSpPr>
          <p:nvPr>
            <p:ph type="subTitle" idx="1"/>
          </p:nvPr>
        </p:nvSpPr>
        <p:spPr/>
        <p:txBody>
          <a:bodyPr/>
          <a:lstStyle/>
          <a:p>
            <a:endParaRPr lang="en-US"/>
          </a:p>
        </p:txBody>
      </p:sp>
      <p:sp>
        <p:nvSpPr>
          <p:cNvPr id="4" name="Θέση κειμένου 3"/>
          <p:cNvSpPr txBox="1">
            <a:spLocks noGrp="1"/>
          </p:cNvSpPr>
          <p:nvPr>
            <p:ph type="body" idx="4294967295"/>
          </p:nvPr>
        </p:nvSpPr>
        <p:spPr>
          <a:xfrm>
            <a:off x="457200" y="1604515"/>
            <a:ext cx="8046363" cy="3976917"/>
          </a:xfrm>
        </p:spPr>
        <p:txBody>
          <a:bodyPr/>
          <a:lstStyle/>
          <a:p>
            <a:endParaRPr lang="en-US"/>
          </a:p>
        </p:txBody>
      </p:sp>
      <p:pic>
        <p:nvPicPr>
          <p:cNvPr id="5" name="Εικόνα 4"/>
          <p:cNvPicPr>
            <a:picLocks noChangeAspect="1"/>
          </p:cNvPicPr>
          <p:nvPr/>
        </p:nvPicPr>
        <p:blipFill>
          <a:blip r:embed="rId2"/>
          <a:stretch>
            <a:fillRect/>
          </a:stretch>
        </p:blipFill>
        <p:spPr>
          <a:xfrm>
            <a:off x="1547667" y="1700811"/>
            <a:ext cx="5638034" cy="375185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chorCtr="1"/>
          <a:lstStyle/>
          <a:p>
            <a:endParaRPr lang="en-US"/>
          </a:p>
        </p:txBody>
      </p:sp>
      <p:sp>
        <p:nvSpPr>
          <p:cNvPr id="3" name="Θέση περιεχομένου 2"/>
          <p:cNvSpPr txBox="1">
            <a:spLocks noGrp="1"/>
          </p:cNvSpPr>
          <p:nvPr>
            <p:ph idx="1"/>
          </p:nvPr>
        </p:nvSpPr>
        <p:spPr>
          <a:xfrm>
            <a:off x="323523" y="1268757"/>
            <a:ext cx="4191115" cy="4724284"/>
          </a:xfrm>
        </p:spPr>
        <p:txBody>
          <a:bodyPr lIns="91440" tIns="45720" rIns="91440" bIns="45720"/>
          <a:lstStyle/>
          <a:p>
            <a:pPr marL="0" lvl="0" indent="0" hangingPunct="1">
              <a:lnSpc>
                <a:spcPct val="80000"/>
              </a:lnSpc>
              <a:spcBef>
                <a:spcPts val="400"/>
              </a:spcBef>
              <a:spcAft>
                <a:spcPts val="0"/>
              </a:spcAft>
              <a:buNone/>
            </a:pPr>
            <a:r>
              <a:rPr lang="el-GR" sz="1800">
                <a:latin typeface="Comic Sans MS" pitchFamily="66"/>
              </a:rPr>
              <a:t>              </a:t>
            </a:r>
            <a:r>
              <a:rPr lang="el-GR" u="sng">
                <a:latin typeface="Comic Sans MS" pitchFamily="66"/>
              </a:rPr>
              <a:t>Κουραμπιέδες</a:t>
            </a:r>
          </a:p>
          <a:p>
            <a:pPr marL="0" lvl="0" indent="0" hangingPunct="1">
              <a:lnSpc>
                <a:spcPct val="80000"/>
              </a:lnSpc>
              <a:spcBef>
                <a:spcPts val="400"/>
              </a:spcBef>
              <a:spcAft>
                <a:spcPts val="0"/>
              </a:spcAft>
              <a:buNone/>
            </a:pPr>
            <a:endParaRPr lang="el-GR" sz="1800">
              <a:latin typeface="Comic Sans MS" pitchFamily="66"/>
            </a:endParaRPr>
          </a:p>
          <a:p>
            <a:pPr marL="343082" lvl="0" indent="-343082" hangingPunct="1">
              <a:lnSpc>
                <a:spcPct val="80000"/>
              </a:lnSpc>
              <a:spcBef>
                <a:spcPts val="400"/>
              </a:spcBef>
              <a:spcAft>
                <a:spcPts val="0"/>
              </a:spcAft>
              <a:buSzPct val="70000"/>
              <a:buFont typeface="Courier New" pitchFamily="49"/>
              <a:buChar char="o"/>
            </a:pPr>
            <a:r>
              <a:rPr lang="el-GR" sz="3600">
                <a:latin typeface="Comic Sans MS" pitchFamily="66"/>
              </a:rPr>
              <a:t>Ο </a:t>
            </a:r>
            <a:r>
              <a:rPr lang="el-GR" sz="3600" b="1">
                <a:latin typeface="Comic Sans MS" pitchFamily="66"/>
              </a:rPr>
              <a:t>κουραμπιές</a:t>
            </a:r>
            <a:r>
              <a:rPr lang="el-GR" sz="3600">
                <a:latin typeface="Comic Sans MS" pitchFamily="66"/>
              </a:rPr>
              <a:t> είναι ένα χαρακτηριστικό γλύκισμα ευρύτατα διαδεδομένο σε όλη την Ελλάδα που κατατάσσεται στα πατροπαράδοτα γλυκίσματα, </a:t>
            </a:r>
            <a:endParaRPr lang="el-GR" sz="700">
              <a:latin typeface="Franklin Gothic Book"/>
            </a:endParaRPr>
          </a:p>
        </p:txBody>
      </p:sp>
      <p:sp>
        <p:nvSpPr>
          <p:cNvPr id="4" name="Θέση περιεχομένου 3"/>
          <p:cNvSpPr txBox="1">
            <a:spLocks noGrp="1"/>
          </p:cNvSpPr>
          <p:nvPr>
            <p:ph sz="half" idx="2"/>
          </p:nvPr>
        </p:nvSpPr>
        <p:spPr>
          <a:xfrm>
            <a:off x="4643999" y="1917003"/>
            <a:ext cx="4343400" cy="4724284"/>
          </a:xfrm>
          <a:prstGeom prst="rect">
            <a:avLst/>
          </a:prstGeom>
          <a:noFill/>
          <a:ln>
            <a:noFill/>
          </a:ln>
        </p:spPr>
        <p:txBody>
          <a:bodyPr vert="horz" wrap="square" lIns="91440" tIns="45720" rIns="91440" bIns="45720" anchor="t" anchorCtr="0" compatLnSpc="1">
            <a:noAutofit/>
          </a:bodyPr>
          <a:lstStyle/>
          <a:p>
            <a:pPr marL="0" lvl="0" indent="0">
              <a:lnSpc>
                <a:spcPct val="80000"/>
              </a:lnSpc>
              <a:spcBef>
                <a:spcPts val="400"/>
              </a:spcBef>
              <a:spcAft>
                <a:spcPts val="0"/>
              </a:spcAft>
              <a:buNone/>
            </a:pPr>
            <a:r>
              <a:rPr lang="el-GR" sz="1800" b="1">
                <a:latin typeface="Franklin Gothic Book"/>
              </a:rPr>
              <a:t>Τι χρειαζόμαστε:</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100 γραμμ. ζάχαρη άχνη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400 γραμμ. βούτυρο γάλακτος</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100 γραμμ. φυτίνη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 κρόκοι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αυγό</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 βανίλιες</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1/2 κ.γλ. μοσχοκάρυδο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1/3 φλ. τσαγιού κονιάκ</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κοφτό κ.γλ. σόδα μαγειρική</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250 γραµµ. καβουρντισμένο και χοντροκομμένο αμύγδαλο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850 γραµµ. (περίπου) αλεύρι μαλακό, κοσκινισμένο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κιλό άχνη ζάχαρη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 βανίλιες</a:t>
            </a:r>
          </a:p>
          <a:p>
            <a:pPr marL="343082" lvl="0" indent="-343082">
              <a:lnSpc>
                <a:spcPct val="80000"/>
              </a:lnSpc>
              <a:spcBef>
                <a:spcPts val="200"/>
              </a:spcBef>
              <a:spcAft>
                <a:spcPts val="0"/>
              </a:spcAft>
              <a:buSzPct val="70000"/>
              <a:buFont typeface="Wingdings 2"/>
              <a:buChar char=""/>
            </a:pPr>
            <a:endParaRPr lang="el-GR" sz="700">
              <a:latin typeface="Franklin Gothic Book"/>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endParaRPr lang="en-US"/>
          </a:p>
        </p:txBody>
      </p:sp>
      <p:sp>
        <p:nvSpPr>
          <p:cNvPr id="3" name="Υπότιτλος 2"/>
          <p:cNvSpPr txBox="1">
            <a:spLocks noGrp="1"/>
          </p:cNvSpPr>
          <p:nvPr>
            <p:ph type="subTitle" idx="1"/>
          </p:nvPr>
        </p:nvSpPr>
        <p:spPr/>
        <p:txBody>
          <a:bodyPr/>
          <a:lstStyle/>
          <a:p>
            <a:endParaRPr lang="en-US"/>
          </a:p>
        </p:txBody>
      </p:sp>
      <p:sp>
        <p:nvSpPr>
          <p:cNvPr id="4" name="Θέση κειμένου 3"/>
          <p:cNvSpPr txBox="1">
            <a:spLocks noGrp="1"/>
          </p:cNvSpPr>
          <p:nvPr>
            <p:ph type="body" idx="4294967295"/>
          </p:nvPr>
        </p:nvSpPr>
        <p:spPr>
          <a:xfrm>
            <a:off x="467541" y="116631"/>
            <a:ext cx="8046363" cy="3976917"/>
          </a:xfrm>
        </p:spPr>
        <p:txBody>
          <a:bodyPr/>
          <a:lstStyle/>
          <a:p>
            <a:pPr lvl="0"/>
            <a:r>
              <a:rPr lang="el-GR">
                <a:latin typeface="Comic Sans MS" pitchFamily="66"/>
              </a:rPr>
              <a:t>όπως το</a:t>
            </a:r>
            <a:r>
              <a:rPr lang="el-GR">
                <a:latin typeface="Comic Sans MS" pitchFamily="66"/>
                <a:hlinkClick r:id="rId2"/>
              </a:rPr>
              <a:t>μελομακάρονο</a:t>
            </a:r>
            <a:r>
              <a:rPr lang="el-GR">
                <a:latin typeface="Comic Sans MS" pitchFamily="66"/>
              </a:rPr>
              <a:t>, και που συνήθως παρασκευάζεται τα </a:t>
            </a:r>
            <a:r>
              <a:rPr lang="el-GR">
                <a:latin typeface="Comic Sans MS" pitchFamily="66"/>
                <a:hlinkClick r:id="rId3"/>
              </a:rPr>
              <a:t>Χριστούγεννα</a:t>
            </a:r>
            <a:r>
              <a:rPr lang="el-GR">
                <a:latin typeface="Comic Sans MS" pitchFamily="66"/>
              </a:rPr>
              <a:t>. Το όνομά του προέρχεται από το τουρκικό </a:t>
            </a:r>
            <a:r>
              <a:rPr lang="el-GR" i="1">
                <a:latin typeface="Comic Sans MS" pitchFamily="66"/>
              </a:rPr>
              <a:t>Kurabiye</a:t>
            </a:r>
            <a:r>
              <a:rPr lang="el-GR">
                <a:latin typeface="Comic Sans MS" pitchFamily="66"/>
              </a:rPr>
              <a:t>, που σημαίνει μπισκότο, γλύκισμα από </a:t>
            </a:r>
            <a:r>
              <a:rPr lang="el-GR">
                <a:latin typeface="Comic Sans MS" pitchFamily="66"/>
                <a:hlinkClick r:id="rId4"/>
              </a:rPr>
              <a:t>αλεύρι</a:t>
            </a:r>
            <a:r>
              <a:rPr lang="el-GR">
                <a:latin typeface="Comic Sans MS" pitchFamily="66"/>
              </a:rPr>
              <a:t>, </a:t>
            </a:r>
            <a:r>
              <a:rPr lang="el-GR">
                <a:latin typeface="Comic Sans MS" pitchFamily="66"/>
                <a:hlinkClick r:id="rId5"/>
              </a:rPr>
              <a:t>βούτυρο</a:t>
            </a:r>
            <a:r>
              <a:rPr lang="el-GR">
                <a:latin typeface="Comic Sans MS" pitchFamily="66"/>
              </a:rPr>
              <a:t> και άχνη </a:t>
            </a:r>
            <a:r>
              <a:rPr lang="el-GR">
                <a:latin typeface="Comic Sans MS" pitchFamily="66"/>
                <a:hlinkClick r:id="rId6"/>
              </a:rPr>
              <a:t>ζάχαρη</a:t>
            </a:r>
            <a:r>
              <a:rPr lang="el-GR">
                <a:latin typeface="Comic Sans MS" pitchFamily="66"/>
              </a:rPr>
              <a:t>. Μικρασιάτες πρόσφυγες από την Καρβάλη της </a:t>
            </a:r>
            <a:r>
              <a:rPr lang="el-GR">
                <a:latin typeface="Comic Sans MS" pitchFamily="66"/>
                <a:hlinkClick r:id="rId7"/>
              </a:rPr>
              <a:t>Καππαδοκίας</a:t>
            </a:r>
            <a:r>
              <a:rPr lang="el-GR">
                <a:latin typeface="Comic Sans MS" pitchFamily="66"/>
              </a:rPr>
              <a:t> δημιούργησαν στο Νομό Καβάλας το 1924 τη </a:t>
            </a:r>
            <a:r>
              <a:rPr lang="el-GR">
                <a:latin typeface="Comic Sans MS" pitchFamily="66"/>
                <a:hlinkClick r:id="rId8"/>
              </a:rPr>
              <a:t>ΝέαΚαρβάλη</a:t>
            </a:r>
            <a:r>
              <a:rPr lang="el-GR">
                <a:latin typeface="Comic Sans MS" pitchFamily="66"/>
              </a:rPr>
              <a:t> και μετέφεραν την παραδοσιακή συνταγή κουραμπιέδων της </a:t>
            </a:r>
            <a:r>
              <a:rPr lang="el-GR">
                <a:latin typeface="Comic Sans MS" pitchFamily="66"/>
                <a:hlinkClick r:id="rId9"/>
              </a:rPr>
              <a:t>ΜικράςΑσίας</a:t>
            </a:r>
            <a:r>
              <a:rPr lang="el-GR">
                <a:latin typeface="Comic Sans MS" pitchFamily="66"/>
              </a:rPr>
              <a:t>. Έτσι σήμερα στην Ελλάδα οι πιο γνωστοί παραδοσιακοί κουραμπιέδες είναι αυτοί της Καρβάλης</a:t>
            </a:r>
          </a:p>
          <a:p>
            <a:pPr lvl="0"/>
            <a:endParaRPr lang="el-G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endParaRPr lang="en-US"/>
          </a:p>
        </p:txBody>
      </p:sp>
      <p:sp>
        <p:nvSpPr>
          <p:cNvPr id="3" name="Υπότιτλος 2"/>
          <p:cNvSpPr txBox="1">
            <a:spLocks noGrp="1"/>
          </p:cNvSpPr>
          <p:nvPr>
            <p:ph type="subTitle" idx="1"/>
          </p:nvPr>
        </p:nvSpPr>
        <p:spPr/>
        <p:txBody>
          <a:bodyPr/>
          <a:lstStyle/>
          <a:p>
            <a:endParaRPr lang="en-US"/>
          </a:p>
        </p:txBody>
      </p:sp>
      <p:sp>
        <p:nvSpPr>
          <p:cNvPr id="4" name="Θέση κειμένου 3"/>
          <p:cNvSpPr txBox="1">
            <a:spLocks noGrp="1"/>
          </p:cNvSpPr>
          <p:nvPr>
            <p:ph type="body" idx="4294967295"/>
          </p:nvPr>
        </p:nvSpPr>
        <p:spPr>
          <a:xfrm>
            <a:off x="457200" y="1604515"/>
            <a:ext cx="8046363" cy="3976917"/>
          </a:xfrm>
        </p:spPr>
        <p:txBody>
          <a:bodyPr/>
          <a:lstStyle/>
          <a:p>
            <a:endParaRPr lang="en-US"/>
          </a:p>
        </p:txBody>
      </p:sp>
      <p:pic>
        <p:nvPicPr>
          <p:cNvPr id="5" name="Εικόνα 4"/>
          <p:cNvPicPr>
            <a:picLocks noChangeAspect="1"/>
          </p:cNvPicPr>
          <p:nvPr/>
        </p:nvPicPr>
        <p:blipFill>
          <a:blip r:embed="rId2"/>
          <a:stretch>
            <a:fillRect/>
          </a:stretch>
        </p:blipFill>
        <p:spPr>
          <a:xfrm>
            <a:off x="1547667" y="1556793"/>
            <a:ext cx="5926299" cy="423306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chorCtr="1"/>
          <a:lstStyle/>
          <a:p>
            <a:endParaRPr lang="en-US"/>
          </a:p>
        </p:txBody>
      </p:sp>
      <p:sp>
        <p:nvSpPr>
          <p:cNvPr id="3" name="Θέση περιεχομένου 2"/>
          <p:cNvSpPr txBox="1">
            <a:spLocks noGrp="1"/>
          </p:cNvSpPr>
          <p:nvPr>
            <p:ph idx="1"/>
          </p:nvPr>
        </p:nvSpPr>
        <p:spPr>
          <a:xfrm>
            <a:off x="323642" y="1340638"/>
            <a:ext cx="4191115" cy="4724284"/>
          </a:xfrm>
        </p:spPr>
        <p:txBody>
          <a:bodyPr lIns="91440" tIns="45720" rIns="91440" bIns="45720"/>
          <a:lstStyle/>
          <a:p>
            <a:pPr marL="0" lvl="0" indent="0" hangingPunct="1">
              <a:lnSpc>
                <a:spcPct val="80000"/>
              </a:lnSpc>
              <a:spcBef>
                <a:spcPts val="400"/>
              </a:spcBef>
              <a:spcAft>
                <a:spcPts val="0"/>
              </a:spcAft>
              <a:buNone/>
            </a:pPr>
            <a:r>
              <a:rPr lang="el-GR" sz="1800">
                <a:latin typeface="Franklin Gothic Book"/>
              </a:rPr>
              <a:t>                          </a:t>
            </a:r>
            <a:r>
              <a:rPr lang="el-GR" sz="1800" u="sng">
                <a:latin typeface="Comic Sans MS" pitchFamily="66"/>
              </a:rPr>
              <a:t>Δίπλες</a:t>
            </a:r>
          </a:p>
          <a:p>
            <a:pPr marL="0" lvl="0" indent="0" hangingPunct="1">
              <a:lnSpc>
                <a:spcPct val="80000"/>
              </a:lnSpc>
              <a:spcBef>
                <a:spcPts val="400"/>
              </a:spcBef>
              <a:spcAft>
                <a:spcPts val="0"/>
              </a:spcAft>
              <a:buNone/>
            </a:pPr>
            <a:endParaRPr lang="el-GR" sz="1800">
              <a:latin typeface="Comic Sans MS" pitchFamily="66"/>
            </a:endParaRPr>
          </a:p>
          <a:p>
            <a:pPr marL="343082" lvl="0" indent="-343082" hangingPunct="1">
              <a:lnSpc>
                <a:spcPct val="80000"/>
              </a:lnSpc>
              <a:spcBef>
                <a:spcPts val="400"/>
              </a:spcBef>
              <a:spcAft>
                <a:spcPts val="0"/>
              </a:spcAft>
              <a:buSzPct val="70000"/>
              <a:buFont typeface="Courier New" pitchFamily="49"/>
              <a:buChar char="o"/>
            </a:pPr>
            <a:r>
              <a:rPr lang="el-GR" sz="3600">
                <a:latin typeface="Comic Sans MS" pitchFamily="66"/>
              </a:rPr>
              <a:t>Οι </a:t>
            </a:r>
            <a:r>
              <a:rPr lang="el-GR" sz="3600" b="1">
                <a:latin typeface="Comic Sans MS" pitchFamily="66"/>
              </a:rPr>
              <a:t>δίπλες</a:t>
            </a:r>
            <a:r>
              <a:rPr lang="el-GR" sz="3600">
                <a:latin typeface="Comic Sans MS" pitchFamily="66"/>
              </a:rPr>
              <a:t> είναι ένα </a:t>
            </a:r>
            <a:r>
              <a:rPr lang="el-GR" sz="3600">
                <a:latin typeface="Comic Sans MS" pitchFamily="66"/>
                <a:hlinkClick r:id="rId3"/>
              </a:rPr>
              <a:t>Ελληνικό</a:t>
            </a:r>
            <a:r>
              <a:rPr lang="el-GR" sz="3600">
                <a:latin typeface="Comic Sans MS" pitchFamily="66"/>
              </a:rPr>
              <a:t> επιδόρπιο όπου το κύριο συστατικό του είναι λεπτή ζύμη. Πιστεύεται ότι οι δίπλες προέρχονται από την </a:t>
            </a:r>
            <a:r>
              <a:rPr lang="el-GR" sz="3600">
                <a:latin typeface="Comic Sans MS" pitchFamily="66"/>
                <a:hlinkClick r:id="rId4"/>
              </a:rPr>
              <a:t>Πελοπόννησο</a:t>
            </a:r>
            <a:r>
              <a:rPr lang="el-GR" sz="3600">
                <a:latin typeface="Comic Sans MS" pitchFamily="66"/>
              </a:rPr>
              <a:t>. </a:t>
            </a:r>
          </a:p>
        </p:txBody>
      </p:sp>
      <p:sp>
        <p:nvSpPr>
          <p:cNvPr id="4" name="Θέση περιεχομένου 3"/>
          <p:cNvSpPr txBox="1">
            <a:spLocks noGrp="1"/>
          </p:cNvSpPr>
          <p:nvPr>
            <p:ph sz="half" idx="2"/>
          </p:nvPr>
        </p:nvSpPr>
        <p:spPr>
          <a:xfrm>
            <a:off x="4643999" y="1340638"/>
            <a:ext cx="4343400" cy="4724284"/>
          </a:xfrm>
          <a:prstGeom prst="rect">
            <a:avLst/>
          </a:prstGeom>
          <a:noFill/>
          <a:ln>
            <a:noFill/>
          </a:ln>
        </p:spPr>
        <p:txBody>
          <a:bodyPr vert="horz" wrap="square" lIns="91440" tIns="45720" rIns="91440" bIns="45720" anchor="t" anchorCtr="0" compatLnSpc="1">
            <a:noAutofit/>
          </a:bodyPr>
          <a:lstStyle/>
          <a:p>
            <a:pPr marL="0" lvl="0" indent="0">
              <a:lnSpc>
                <a:spcPct val="80000"/>
              </a:lnSpc>
              <a:spcBef>
                <a:spcPts val="400"/>
              </a:spcBef>
              <a:spcAft>
                <a:spcPts val="0"/>
              </a:spcAft>
              <a:buNone/>
            </a:pPr>
            <a:r>
              <a:rPr lang="el-GR" sz="1800" b="1">
                <a:latin typeface="Franklin Gothic Book"/>
              </a:rPr>
              <a:t>Τι χρειαζόμαστε:</a:t>
            </a:r>
          </a:p>
          <a:p>
            <a:pPr marL="343082" lvl="0" indent="-343082">
              <a:lnSpc>
                <a:spcPct val="80000"/>
              </a:lnSpc>
              <a:spcBef>
                <a:spcPts val="400"/>
              </a:spcBef>
              <a:spcAft>
                <a:spcPts val="0"/>
              </a:spcAft>
              <a:buSzPct val="70000"/>
              <a:buFont typeface="Courier New" pitchFamily="49"/>
              <a:buChar char="o"/>
            </a:pPr>
            <a:r>
              <a:rPr lang="el-GR" sz="1800" u="sng">
                <a:latin typeface="Franklin Gothic Book"/>
              </a:rPr>
              <a:t>Ζύμη: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10 αυγά</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κιλό αλεύρι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χυμό από 1 λεμόνι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σφηνάκι λικέρ ή ούζο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κ.γ. ζάχαρη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1/2 κ.γ. αλάτι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 </a:t>
            </a:r>
          </a:p>
          <a:p>
            <a:pPr marL="343082" lvl="0" indent="-343082">
              <a:lnSpc>
                <a:spcPct val="80000"/>
              </a:lnSpc>
              <a:spcBef>
                <a:spcPts val="400"/>
              </a:spcBef>
              <a:spcAft>
                <a:spcPts val="0"/>
              </a:spcAft>
              <a:buSzPct val="70000"/>
              <a:buFont typeface="Courier New" pitchFamily="49"/>
              <a:buChar char="o"/>
            </a:pPr>
            <a:r>
              <a:rPr lang="el-GR" sz="1800" u="sng">
                <a:latin typeface="Franklin Gothic Book"/>
              </a:rPr>
              <a:t>Σιρόπι: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κιλό νερό</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κιλό ζάχαρη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κιλό μέλι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 κ.σ. λάδι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 </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250γρ. καρύδια</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κ.σ. κανέλα</a:t>
            </a:r>
          </a:p>
          <a:p>
            <a:pPr marL="343082" lvl="0" indent="-343082">
              <a:lnSpc>
                <a:spcPct val="80000"/>
              </a:lnSpc>
              <a:spcBef>
                <a:spcPts val="400"/>
              </a:spcBef>
              <a:spcAft>
                <a:spcPts val="0"/>
              </a:spcAft>
              <a:buSzPct val="70000"/>
              <a:buFont typeface="Wingdings 2"/>
              <a:buChar char=""/>
            </a:pPr>
            <a:endParaRPr lang="el-GR" sz="1800">
              <a:latin typeface="Franklin Gothic Book"/>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endParaRPr lang="en-US"/>
          </a:p>
        </p:txBody>
      </p:sp>
      <p:sp>
        <p:nvSpPr>
          <p:cNvPr id="3" name="Υπότιτλος 2"/>
          <p:cNvSpPr txBox="1">
            <a:spLocks noGrp="1"/>
          </p:cNvSpPr>
          <p:nvPr>
            <p:ph type="subTitle" idx="1"/>
          </p:nvPr>
        </p:nvSpPr>
        <p:spPr/>
        <p:txBody>
          <a:bodyPr/>
          <a:lstStyle/>
          <a:p>
            <a:endParaRPr lang="en-US"/>
          </a:p>
        </p:txBody>
      </p:sp>
      <p:sp>
        <p:nvSpPr>
          <p:cNvPr id="4" name="Θέση κειμένου 3"/>
          <p:cNvSpPr txBox="1">
            <a:spLocks noGrp="1"/>
          </p:cNvSpPr>
          <p:nvPr>
            <p:ph type="body" idx="4294967295"/>
          </p:nvPr>
        </p:nvSpPr>
        <p:spPr>
          <a:xfrm>
            <a:off x="467541" y="476667"/>
            <a:ext cx="8046363" cy="3976917"/>
          </a:xfrm>
        </p:spPr>
        <p:txBody>
          <a:bodyPr/>
          <a:lstStyle/>
          <a:p>
            <a:pPr lvl="0"/>
            <a:r>
              <a:rPr lang="el-GR">
                <a:latin typeface="Comic Sans MS" pitchFamily="66"/>
              </a:rPr>
              <a:t>Η ζύμη διπλώνεται σε διάφορα σχήματα, τηγανίζεται σε καυτό λάδι και στο τέλος εμποτίζεται με </a:t>
            </a:r>
            <a:r>
              <a:rPr lang="el-GR">
                <a:latin typeface="Comic Sans MS" pitchFamily="66"/>
                <a:hlinkClick r:id="rId2"/>
              </a:rPr>
              <a:t>σιρόπι</a:t>
            </a:r>
            <a:r>
              <a:rPr lang="el-GR">
                <a:latin typeface="Comic Sans MS" pitchFamily="66"/>
              </a:rPr>
              <a:t>. Παραδοσιακά χρησιμοποιείται </a:t>
            </a:r>
            <a:r>
              <a:rPr lang="el-GR">
                <a:latin typeface="Comic Sans MS" pitchFamily="66"/>
                <a:hlinkClick r:id="rId3"/>
              </a:rPr>
              <a:t>μέλι</a:t>
            </a:r>
            <a:r>
              <a:rPr lang="el-GR">
                <a:latin typeface="Comic Sans MS" pitchFamily="66"/>
              </a:rPr>
              <a:t> αντί για σιρόπι και οι δίπλες αρωματίζονται με κανέλα και προστίθεται ψιλοκομμένο </a:t>
            </a:r>
            <a:r>
              <a:rPr lang="el-GR">
                <a:latin typeface="Comic Sans MS" pitchFamily="66"/>
                <a:hlinkClick r:id="rId4"/>
              </a:rPr>
              <a:t>καρύδι</a:t>
            </a:r>
            <a:r>
              <a:rPr lang="el-GR">
                <a:latin typeface="Comic Sans MS" pitchFamily="66"/>
              </a:rPr>
              <a:t>. Οι δίπλες μπορεί να έχουν διάφορα σχήματα, αλλά τα πιο κοινά είναι σπιράλ, φιόγκοι και λουλούδια. Οι δίπλες σερβίρονται συνήθως σε γάμους αλλά και την </a:t>
            </a:r>
            <a:r>
              <a:rPr lang="el-GR">
                <a:latin typeface="Comic Sans MS" pitchFamily="66"/>
                <a:hlinkClick r:id="rId5"/>
              </a:rPr>
              <a:t>πρωτοχρονιά</a:t>
            </a:r>
            <a:r>
              <a:rPr lang="el-GR">
                <a:latin typeface="Comic Sans MS" pitchFamily="66"/>
              </a:rPr>
              <a:t>.</a:t>
            </a:r>
            <a:endParaRPr lang="el-G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endParaRPr lang="en-US"/>
          </a:p>
        </p:txBody>
      </p:sp>
      <p:sp>
        <p:nvSpPr>
          <p:cNvPr id="3" name="Υπότιτλος 2"/>
          <p:cNvSpPr txBox="1">
            <a:spLocks noGrp="1"/>
          </p:cNvSpPr>
          <p:nvPr>
            <p:ph type="subTitle" idx="1"/>
          </p:nvPr>
        </p:nvSpPr>
        <p:spPr/>
        <p:txBody>
          <a:bodyPr/>
          <a:lstStyle/>
          <a:p>
            <a:endParaRPr lang="en-US"/>
          </a:p>
        </p:txBody>
      </p:sp>
      <p:sp>
        <p:nvSpPr>
          <p:cNvPr id="4" name="Θέση κειμένου 3"/>
          <p:cNvSpPr txBox="1">
            <a:spLocks noGrp="1"/>
          </p:cNvSpPr>
          <p:nvPr>
            <p:ph type="body" idx="4294967295"/>
          </p:nvPr>
        </p:nvSpPr>
        <p:spPr>
          <a:xfrm>
            <a:off x="457200" y="1604515"/>
            <a:ext cx="8046363" cy="3976917"/>
          </a:xfrm>
        </p:spPr>
        <p:txBody>
          <a:bodyPr/>
          <a:lstStyle/>
          <a:p>
            <a:endParaRPr lang="en-US"/>
          </a:p>
        </p:txBody>
      </p:sp>
      <p:pic>
        <p:nvPicPr>
          <p:cNvPr id="5" name="Εικόνα 4"/>
          <p:cNvPicPr>
            <a:picLocks noChangeAspect="1"/>
          </p:cNvPicPr>
          <p:nvPr/>
        </p:nvPicPr>
        <p:blipFill>
          <a:blip r:embed="rId2"/>
          <a:stretch>
            <a:fillRect/>
          </a:stretch>
        </p:blipFill>
        <p:spPr>
          <a:xfrm>
            <a:off x="1619667" y="1556793"/>
            <a:ext cx="5594098" cy="37566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Τίτλος 1"/>
          <p:cNvSpPr txBox="1">
            <a:spLocks noGrp="1"/>
          </p:cNvSpPr>
          <p:nvPr>
            <p:ph type="ctrTitle"/>
          </p:nvPr>
        </p:nvSpPr>
        <p:spPr>
          <a:xfrm>
            <a:off x="575998" y="332640"/>
            <a:ext cx="7772400" cy="1469879"/>
          </a:xfrm>
        </p:spPr>
        <p:txBody>
          <a:bodyPr anchorCtr="1"/>
          <a:lstStyle/>
          <a:p>
            <a:endParaRPr lang="en-US"/>
          </a:p>
        </p:txBody>
      </p:sp>
      <p:sp>
        <p:nvSpPr>
          <p:cNvPr id="3" name="Υπότιτλος 2"/>
          <p:cNvSpPr txBox="1">
            <a:spLocks noGrp="1"/>
          </p:cNvSpPr>
          <p:nvPr>
            <p:ph type="subTitle" idx="1"/>
          </p:nvPr>
        </p:nvSpPr>
        <p:spPr>
          <a:xfrm>
            <a:off x="827641" y="1628637"/>
            <a:ext cx="6688799" cy="4248357"/>
          </a:xfrm>
        </p:spPr>
        <p:txBody>
          <a:bodyPr/>
          <a:lstStyle/>
          <a:p>
            <a:pPr lvl="0">
              <a:lnSpc>
                <a:spcPct val="90000"/>
              </a:lnSpc>
              <a:spcBef>
                <a:spcPts val="900"/>
              </a:spcBef>
              <a:spcAft>
                <a:spcPts val="0"/>
              </a:spcAft>
            </a:pPr>
            <a:r>
              <a:rPr lang="el-GR" sz="3600"/>
              <a:t>           </a:t>
            </a:r>
            <a:r>
              <a:rPr lang="el-GR" sz="3600" u="sng">
                <a:latin typeface="Comic Sans MS" pitchFamily="66"/>
              </a:rPr>
              <a:t>Γλυκά της Ελλάδας</a:t>
            </a:r>
          </a:p>
          <a:p>
            <a:pPr lvl="0">
              <a:lnSpc>
                <a:spcPct val="90000"/>
              </a:lnSpc>
              <a:spcBef>
                <a:spcPts val="900"/>
              </a:spcBef>
              <a:spcAft>
                <a:spcPts val="0"/>
              </a:spcAft>
            </a:pPr>
            <a:endParaRPr lang="el-GR" sz="3600">
              <a:latin typeface="Comic Sans MS" pitchFamily="66"/>
            </a:endParaRPr>
          </a:p>
          <a:p>
            <a:pPr lvl="0">
              <a:lnSpc>
                <a:spcPct val="90000"/>
              </a:lnSpc>
              <a:spcBef>
                <a:spcPts val="900"/>
              </a:spcBef>
              <a:spcAft>
                <a:spcPts val="0"/>
              </a:spcAft>
            </a:pPr>
            <a:r>
              <a:rPr lang="el-GR" sz="3600">
                <a:latin typeface="Comic Sans MS" pitchFamily="66"/>
              </a:rPr>
              <a:t>  </a:t>
            </a:r>
            <a:r>
              <a:rPr lang="el-GR" sz="3600" u="sng">
                <a:latin typeface="Comic Sans MS" pitchFamily="66"/>
              </a:rPr>
              <a:t>Μέλη Ομάδας</a:t>
            </a:r>
            <a:r>
              <a:rPr lang="el-GR" sz="3600">
                <a:latin typeface="Comic Sans MS" pitchFamily="66"/>
              </a:rPr>
              <a:t>:</a:t>
            </a:r>
          </a:p>
          <a:p>
            <a:pPr marL="571682" lvl="0" indent="-571682">
              <a:lnSpc>
                <a:spcPct val="90000"/>
              </a:lnSpc>
              <a:spcBef>
                <a:spcPts val="900"/>
              </a:spcBef>
              <a:spcAft>
                <a:spcPts val="0"/>
              </a:spcAft>
              <a:buSzPct val="70000"/>
              <a:buFont typeface="Arial" pitchFamily="34"/>
              <a:buChar char="•"/>
            </a:pPr>
            <a:r>
              <a:rPr lang="el-GR" sz="3600">
                <a:latin typeface="Comic Sans MS" pitchFamily="66"/>
              </a:rPr>
              <a:t>Όλγα Νουνού</a:t>
            </a:r>
          </a:p>
          <a:p>
            <a:pPr marL="571682" lvl="0" indent="-571682">
              <a:lnSpc>
                <a:spcPct val="90000"/>
              </a:lnSpc>
              <a:spcBef>
                <a:spcPts val="900"/>
              </a:spcBef>
              <a:spcAft>
                <a:spcPts val="0"/>
              </a:spcAft>
              <a:buSzPct val="70000"/>
              <a:buFont typeface="Arial" pitchFamily="34"/>
              <a:buChar char="•"/>
            </a:pPr>
            <a:r>
              <a:rPr lang="el-GR" sz="3600">
                <a:latin typeface="Comic Sans MS" pitchFamily="66"/>
              </a:rPr>
              <a:t>Χαρά Κωστή</a:t>
            </a:r>
          </a:p>
          <a:p>
            <a:pPr marL="571682" lvl="0" indent="-571682">
              <a:lnSpc>
                <a:spcPct val="90000"/>
              </a:lnSpc>
              <a:spcBef>
                <a:spcPts val="900"/>
              </a:spcBef>
              <a:spcAft>
                <a:spcPts val="0"/>
              </a:spcAft>
              <a:buSzPct val="70000"/>
              <a:buFont typeface="Arial" pitchFamily="34"/>
              <a:buChar char="•"/>
            </a:pPr>
            <a:r>
              <a:rPr lang="el-GR" sz="3600">
                <a:latin typeface="Comic Sans MS" pitchFamily="66"/>
              </a:rPr>
              <a:t>Αναστασία Μαρκάκη</a:t>
            </a:r>
          </a:p>
          <a:p>
            <a:pPr marL="571682" lvl="0" indent="-571682">
              <a:lnSpc>
                <a:spcPct val="90000"/>
              </a:lnSpc>
              <a:spcBef>
                <a:spcPts val="900"/>
              </a:spcBef>
              <a:spcAft>
                <a:spcPts val="0"/>
              </a:spcAft>
              <a:buSzPct val="70000"/>
              <a:buFont typeface="Arial" pitchFamily="34"/>
              <a:buChar char="•"/>
            </a:pPr>
            <a:r>
              <a:rPr lang="el-GR" sz="3600">
                <a:latin typeface="Comic Sans MS" pitchFamily="66"/>
              </a:rPr>
              <a:t>Θανάσης Μοίρας</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chorCtr="1"/>
          <a:lstStyle/>
          <a:p>
            <a:endParaRPr lang="en-US"/>
          </a:p>
        </p:txBody>
      </p:sp>
      <p:sp>
        <p:nvSpPr>
          <p:cNvPr id="3" name="Θέση περιεχομένου 2"/>
          <p:cNvSpPr txBox="1">
            <a:spLocks noGrp="1"/>
          </p:cNvSpPr>
          <p:nvPr>
            <p:ph idx="1"/>
          </p:nvPr>
        </p:nvSpPr>
        <p:spPr>
          <a:xfrm>
            <a:off x="251524" y="548676"/>
            <a:ext cx="4191115" cy="4724284"/>
          </a:xfrm>
        </p:spPr>
        <p:txBody>
          <a:bodyPr lIns="91440" tIns="45720" rIns="91440" bIns="45720"/>
          <a:lstStyle/>
          <a:p>
            <a:pPr marL="0" lvl="0" indent="0" hangingPunct="1">
              <a:lnSpc>
                <a:spcPct val="80000"/>
              </a:lnSpc>
              <a:spcBef>
                <a:spcPts val="500"/>
              </a:spcBef>
              <a:spcAft>
                <a:spcPts val="0"/>
              </a:spcAft>
              <a:buNone/>
            </a:pPr>
            <a:r>
              <a:rPr lang="el-GR" sz="2000">
                <a:latin typeface="Comic Sans MS" pitchFamily="66"/>
              </a:rPr>
              <a:t>                  </a:t>
            </a:r>
            <a:r>
              <a:rPr lang="el-GR" sz="2000" u="sng">
                <a:latin typeface="Comic Sans MS" pitchFamily="66"/>
              </a:rPr>
              <a:t>Χριστόψωμο</a:t>
            </a:r>
          </a:p>
          <a:p>
            <a:pPr marL="0" lvl="0" indent="0" hangingPunct="1">
              <a:lnSpc>
                <a:spcPct val="80000"/>
              </a:lnSpc>
              <a:spcBef>
                <a:spcPts val="500"/>
              </a:spcBef>
              <a:spcAft>
                <a:spcPts val="0"/>
              </a:spcAft>
              <a:buNone/>
            </a:pPr>
            <a:endParaRPr lang="el-GR" sz="2000" u="sng">
              <a:latin typeface="Comic Sans MS" pitchFamily="66"/>
            </a:endParaRPr>
          </a:p>
          <a:p>
            <a:pPr marL="343082" lvl="0" indent="-343082" hangingPunct="1">
              <a:lnSpc>
                <a:spcPct val="80000"/>
              </a:lnSpc>
              <a:spcBef>
                <a:spcPts val="500"/>
              </a:spcBef>
              <a:spcAft>
                <a:spcPts val="0"/>
              </a:spcAft>
              <a:buSzPct val="70000"/>
              <a:buFont typeface="Courier New" pitchFamily="49"/>
              <a:buChar char="o"/>
            </a:pPr>
            <a:r>
              <a:rPr lang="el-GR" sz="3600" b="1">
                <a:latin typeface="Comic Sans MS" pitchFamily="66"/>
              </a:rPr>
              <a:t>Χριστόψωμο</a:t>
            </a:r>
            <a:r>
              <a:rPr lang="el-GR" sz="3600">
                <a:latin typeface="Comic Sans MS" pitchFamily="66"/>
              </a:rPr>
              <a:t> λέγεται γενικά το ψωμί (καρβέλι) ή κουλούρα που οι Ελληνίδες νοικοκυρές έχουν παρασκευάσει 2-3 ημέρες προ των </a:t>
            </a:r>
            <a:r>
              <a:rPr lang="el-GR" sz="3600">
                <a:latin typeface="Comic Sans MS" pitchFamily="66"/>
                <a:hlinkClick r:id="rId3"/>
              </a:rPr>
              <a:t>Χριστουγέννων</a:t>
            </a:r>
            <a:r>
              <a:rPr lang="el-GR" sz="3600">
                <a:latin typeface="Comic Sans MS" pitchFamily="66"/>
              </a:rPr>
              <a:t> ειδικά για τη μεγάλη αυτή θρησκευτική γιορτή. </a:t>
            </a:r>
            <a:endParaRPr lang="el-GR" sz="2000">
              <a:latin typeface="Franklin Gothic Book"/>
            </a:endParaRPr>
          </a:p>
        </p:txBody>
      </p:sp>
      <p:sp>
        <p:nvSpPr>
          <p:cNvPr id="4" name="Θέση περιεχομένου 3"/>
          <p:cNvSpPr txBox="1">
            <a:spLocks noGrp="1"/>
          </p:cNvSpPr>
          <p:nvPr>
            <p:ph sz="half" idx="2"/>
          </p:nvPr>
        </p:nvSpPr>
        <p:spPr>
          <a:xfrm>
            <a:off x="4572000" y="1772820"/>
            <a:ext cx="4343400" cy="4724284"/>
          </a:xfrm>
          <a:prstGeom prst="rect">
            <a:avLst/>
          </a:prstGeom>
          <a:noFill/>
          <a:ln>
            <a:noFill/>
          </a:ln>
        </p:spPr>
        <p:txBody>
          <a:bodyPr vert="horz" wrap="square" lIns="91440" tIns="45720" rIns="91440" bIns="45720" anchor="t" anchorCtr="0" compatLnSpc="1">
            <a:noAutofit/>
          </a:bodyPr>
          <a:lstStyle/>
          <a:p>
            <a:pPr marL="0" lvl="0" indent="0">
              <a:lnSpc>
                <a:spcPct val="80000"/>
              </a:lnSpc>
              <a:spcBef>
                <a:spcPts val="400"/>
              </a:spcBef>
              <a:spcAft>
                <a:spcPts val="0"/>
              </a:spcAft>
              <a:buNone/>
            </a:pPr>
            <a:r>
              <a:rPr lang="el-GR" sz="1800" b="1">
                <a:latin typeface="Franklin Gothic Book"/>
              </a:rPr>
              <a:t>Τι χρειαζόμαστε:</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κιλό αλεύρι ολικής άλεσης για ψωμί</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½ κιλό αλεύρι σκληρό</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Προζύμι (προαιρετικά)</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3 φακελάκια μαγιά</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3 κουτ. σούπας κοπανισμένο κόλιανδρο (προαιρετικά)</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κουτ. σούπας γλυκάνισο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κουτ. σούπας αλάτι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κουτ. σούπας ζάχαρη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Ξύσμα 3 πορτοκαλιών</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Νερό όσο πάρει, περίπου 3 ποτήρια</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Λίγη ακόμη ζάχαρη για το άλειμμα</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Σησάμι</a:t>
            </a:r>
          </a:p>
          <a:p>
            <a:pPr marL="343082" lvl="0" indent="-343082">
              <a:lnSpc>
                <a:spcPct val="80000"/>
              </a:lnSpc>
              <a:spcBef>
                <a:spcPts val="500"/>
              </a:spcBef>
              <a:spcAft>
                <a:spcPts val="0"/>
              </a:spcAft>
              <a:buSzPct val="70000"/>
              <a:buFont typeface="Courier New" pitchFamily="49"/>
              <a:buChar char="o"/>
            </a:pPr>
            <a:endParaRPr lang="el-GR" sz="2000">
              <a:latin typeface="Franklin Gothic Book"/>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endParaRPr lang="en-US"/>
          </a:p>
        </p:txBody>
      </p:sp>
      <p:sp>
        <p:nvSpPr>
          <p:cNvPr id="3" name="Υπότιτλος 2"/>
          <p:cNvSpPr txBox="1">
            <a:spLocks noGrp="1"/>
          </p:cNvSpPr>
          <p:nvPr>
            <p:ph type="subTitle" idx="1"/>
          </p:nvPr>
        </p:nvSpPr>
        <p:spPr/>
        <p:txBody>
          <a:bodyPr/>
          <a:lstStyle/>
          <a:p>
            <a:endParaRPr lang="en-US"/>
          </a:p>
        </p:txBody>
      </p:sp>
      <p:sp>
        <p:nvSpPr>
          <p:cNvPr id="4" name="Θέση κειμένου 3"/>
          <p:cNvSpPr txBox="1">
            <a:spLocks noGrp="1"/>
          </p:cNvSpPr>
          <p:nvPr>
            <p:ph type="body" idx="4294967295"/>
          </p:nvPr>
        </p:nvSpPr>
        <p:spPr>
          <a:xfrm>
            <a:off x="467541" y="260649"/>
            <a:ext cx="8046363" cy="3976917"/>
          </a:xfrm>
        </p:spPr>
        <p:txBody>
          <a:bodyPr/>
          <a:lstStyle/>
          <a:p>
            <a:pPr lvl="0"/>
            <a:r>
              <a:rPr lang="el-GR">
                <a:latin typeface="Comic Sans MS" pitchFamily="66"/>
              </a:rPr>
              <a:t>Η μόνη διαφορά με τα άλλα συνήθη ψωμιά είναι ο πλούσιος του στολισμός με διάφορα κεντήματα (κεντίδια) ή «πλουμίδια» όπως ονομάζονται</a:t>
            </a:r>
            <a:r>
              <a:rPr lang="el-GR" sz="1800">
                <a:latin typeface="Comic Sans MS" pitchFamily="66"/>
              </a:rPr>
              <a:t>.</a:t>
            </a:r>
          </a:p>
          <a:p>
            <a:pPr lvl="0"/>
            <a:endParaRPr lang="el-GR"/>
          </a:p>
        </p:txBody>
      </p:sp>
      <p:pic>
        <p:nvPicPr>
          <p:cNvPr id="5" name="Εικόνα 4"/>
          <p:cNvPicPr>
            <a:picLocks noChangeAspect="1"/>
          </p:cNvPicPr>
          <p:nvPr/>
        </p:nvPicPr>
        <p:blipFill>
          <a:blip r:embed="rId2"/>
          <a:stretch>
            <a:fillRect/>
          </a:stretch>
        </p:blipFill>
        <p:spPr>
          <a:xfrm>
            <a:off x="2123730" y="2564901"/>
            <a:ext cx="5058140" cy="379360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251524" y="19467"/>
            <a:ext cx="8686800" cy="841321"/>
          </a:xfrm>
        </p:spPr>
        <p:txBody>
          <a:bodyPr/>
          <a:lstStyle/>
          <a:p>
            <a:pPr lvl="0">
              <a:buNone/>
            </a:pPr>
            <a:r>
              <a:rPr lang="el-GR"/>
              <a:t>                    γλυκα του κουταλιου</a:t>
            </a:r>
          </a:p>
        </p:txBody>
      </p:sp>
      <p:sp>
        <p:nvSpPr>
          <p:cNvPr id="3" name="Θέση περιεχομένου 2"/>
          <p:cNvSpPr txBox="1">
            <a:spLocks noGrp="1"/>
          </p:cNvSpPr>
          <p:nvPr>
            <p:ph idx="1"/>
          </p:nvPr>
        </p:nvSpPr>
        <p:spPr>
          <a:xfrm>
            <a:off x="323523" y="836712"/>
            <a:ext cx="7776862" cy="5055836"/>
          </a:xfrm>
        </p:spPr>
        <p:txBody>
          <a:bodyPr lIns="91440" tIns="45720" rIns="91440" bIns="45720"/>
          <a:lstStyle/>
          <a:p>
            <a:pPr marL="0" lvl="0" indent="0" hangingPunct="1">
              <a:lnSpc>
                <a:spcPct val="80000"/>
              </a:lnSpc>
              <a:spcBef>
                <a:spcPts val="600"/>
              </a:spcBef>
              <a:spcAft>
                <a:spcPts val="0"/>
              </a:spcAft>
              <a:buNone/>
            </a:pPr>
            <a:r>
              <a:rPr lang="el-GR" sz="2500">
                <a:latin typeface="Comic Sans MS" pitchFamily="66"/>
              </a:rPr>
              <a:t>   </a:t>
            </a:r>
            <a:r>
              <a:rPr lang="el-GR" sz="2800" u="sng">
                <a:latin typeface="Comic Sans MS" pitchFamily="66"/>
              </a:rPr>
              <a:t>Γλυκό σουβλάκι σύκου με βατόμουρα</a:t>
            </a:r>
          </a:p>
          <a:p>
            <a:pPr marL="0" lvl="0" indent="0" hangingPunct="1">
              <a:lnSpc>
                <a:spcPct val="80000"/>
              </a:lnSpc>
              <a:spcBef>
                <a:spcPts val="500"/>
              </a:spcBef>
              <a:spcAft>
                <a:spcPts val="0"/>
              </a:spcAft>
              <a:buNone/>
            </a:pPr>
            <a:endParaRPr lang="el-GR" sz="2200">
              <a:latin typeface="Franklin Gothic Book"/>
            </a:endParaRPr>
          </a:p>
          <a:p>
            <a:pPr marL="0" lvl="0" indent="0" hangingPunct="1">
              <a:lnSpc>
                <a:spcPct val="80000"/>
              </a:lnSpc>
              <a:spcBef>
                <a:spcPts val="500"/>
              </a:spcBef>
              <a:spcAft>
                <a:spcPts val="0"/>
              </a:spcAft>
              <a:buNone/>
            </a:pPr>
            <a:r>
              <a:rPr lang="el-GR" sz="3600">
                <a:latin typeface="Franklin Gothic Book"/>
              </a:rPr>
              <a:t>Η εξέλιξη μιας παραδοσιακής συνταγής με προσθήκη βατόμουρου και βασιλικού ή μέντας!</a:t>
            </a:r>
          </a:p>
          <a:p>
            <a:pPr marL="0" lvl="0" indent="0" hangingPunct="1">
              <a:lnSpc>
                <a:spcPct val="80000"/>
              </a:lnSpc>
              <a:spcBef>
                <a:spcPts val="500"/>
              </a:spcBef>
              <a:spcAft>
                <a:spcPts val="0"/>
              </a:spcAft>
              <a:buNone/>
            </a:pPr>
            <a:endParaRPr lang="el-GR" sz="2200">
              <a:latin typeface="Franklin Gothic Book"/>
            </a:endParaRPr>
          </a:p>
          <a:p>
            <a:pPr marL="0" lvl="0" indent="0" hangingPunct="1">
              <a:lnSpc>
                <a:spcPct val="80000"/>
              </a:lnSpc>
              <a:spcBef>
                <a:spcPts val="500"/>
              </a:spcBef>
              <a:spcAft>
                <a:spcPts val="0"/>
              </a:spcAft>
              <a:buNone/>
            </a:pPr>
            <a:r>
              <a:rPr lang="el-GR" sz="2200" b="1">
                <a:latin typeface="Franklin Gothic Book"/>
              </a:rPr>
              <a:t>Τι χρειαζόμαστε:</a:t>
            </a:r>
          </a:p>
          <a:p>
            <a:pPr marL="343082" lvl="0" indent="-343082" hangingPunct="1">
              <a:lnSpc>
                <a:spcPct val="80000"/>
              </a:lnSpc>
              <a:spcBef>
                <a:spcPts val="500"/>
              </a:spcBef>
              <a:spcAft>
                <a:spcPts val="0"/>
              </a:spcAft>
              <a:buSzPct val="70000"/>
              <a:buFont typeface="Courier New" pitchFamily="49"/>
              <a:buChar char="o"/>
            </a:pPr>
            <a:r>
              <a:rPr lang="el-GR" sz="2200">
                <a:latin typeface="Franklin Gothic Book"/>
              </a:rPr>
              <a:t>1/2 κιλού σύκα άγουρα</a:t>
            </a:r>
          </a:p>
          <a:p>
            <a:pPr marL="343082" lvl="0" indent="-343082" hangingPunct="1">
              <a:lnSpc>
                <a:spcPct val="80000"/>
              </a:lnSpc>
              <a:spcBef>
                <a:spcPts val="500"/>
              </a:spcBef>
              <a:spcAft>
                <a:spcPts val="0"/>
              </a:spcAft>
              <a:buSzPct val="70000"/>
              <a:buFont typeface="Courier New" pitchFamily="49"/>
              <a:buChar char="o"/>
            </a:pPr>
            <a:r>
              <a:rPr lang="el-GR" sz="2200">
                <a:latin typeface="Franklin Gothic Book"/>
              </a:rPr>
              <a:t>1/2 κιλού ζάχαρη</a:t>
            </a:r>
          </a:p>
          <a:p>
            <a:pPr marL="343082" lvl="0" indent="-343082" hangingPunct="1">
              <a:lnSpc>
                <a:spcPct val="80000"/>
              </a:lnSpc>
              <a:spcBef>
                <a:spcPts val="500"/>
              </a:spcBef>
              <a:spcAft>
                <a:spcPts val="0"/>
              </a:spcAft>
              <a:buSzPct val="70000"/>
              <a:buFont typeface="Courier New" pitchFamily="49"/>
              <a:buChar char="o"/>
            </a:pPr>
            <a:r>
              <a:rPr lang="el-GR" sz="2200">
                <a:latin typeface="Franklin Gothic Book"/>
              </a:rPr>
              <a:t>χυμός 1/2 λεμονιού</a:t>
            </a:r>
          </a:p>
          <a:p>
            <a:pPr marL="343082" lvl="0" indent="-343082" hangingPunct="1">
              <a:lnSpc>
                <a:spcPct val="80000"/>
              </a:lnSpc>
              <a:spcBef>
                <a:spcPts val="500"/>
              </a:spcBef>
              <a:spcAft>
                <a:spcPts val="0"/>
              </a:spcAft>
              <a:buSzPct val="70000"/>
              <a:buFont typeface="Courier New" pitchFamily="49"/>
              <a:buChar char="o"/>
            </a:pPr>
            <a:r>
              <a:rPr lang="el-GR" sz="2200">
                <a:latin typeface="Franklin Gothic Book"/>
              </a:rPr>
              <a:t>1 χούφτα άγρια βατόμουρα</a:t>
            </a:r>
          </a:p>
          <a:p>
            <a:pPr marL="343082" lvl="0" indent="-343082" hangingPunct="1">
              <a:lnSpc>
                <a:spcPct val="80000"/>
              </a:lnSpc>
              <a:spcBef>
                <a:spcPts val="500"/>
              </a:spcBef>
              <a:spcAft>
                <a:spcPts val="0"/>
              </a:spcAft>
              <a:buSzPct val="70000"/>
              <a:buFont typeface="Courier New" pitchFamily="49"/>
              <a:buChar char="o"/>
            </a:pPr>
            <a:r>
              <a:rPr lang="el-GR" sz="2200">
                <a:latin typeface="Franklin Gothic Book"/>
              </a:rPr>
              <a:t>2 κλωνάρια φρέσκου βασιλικού ή </a:t>
            </a:r>
          </a:p>
          <a:p>
            <a:pPr marL="343082" lvl="0" indent="-343082" hangingPunct="1">
              <a:lnSpc>
                <a:spcPct val="80000"/>
              </a:lnSpc>
              <a:spcBef>
                <a:spcPts val="500"/>
              </a:spcBef>
              <a:spcAft>
                <a:spcPts val="0"/>
              </a:spcAft>
              <a:buSzPct val="70000"/>
              <a:buFont typeface="Courier New" pitchFamily="49"/>
              <a:buChar char="o"/>
            </a:pPr>
            <a:r>
              <a:rPr lang="el-GR" sz="2200">
                <a:latin typeface="Franklin Gothic Book"/>
              </a:rPr>
              <a:t>μέντας</a:t>
            </a:r>
          </a:p>
          <a:p>
            <a:pPr marL="343082" lvl="0" indent="-343082" hangingPunct="1">
              <a:lnSpc>
                <a:spcPct val="80000"/>
              </a:lnSpc>
              <a:spcBef>
                <a:spcPts val="500"/>
              </a:spcBef>
              <a:spcAft>
                <a:spcPts val="0"/>
              </a:spcAft>
              <a:buSzPct val="70000"/>
              <a:buFont typeface="Courier New" pitchFamily="49"/>
              <a:buChar char="o"/>
            </a:pPr>
            <a:endParaRPr lang="el-GR" sz="2200">
              <a:latin typeface="Franklin Gothic Book"/>
            </a:endParaRPr>
          </a:p>
          <a:p>
            <a:pPr marL="343082" lvl="0" indent="-343082" hangingPunct="1">
              <a:lnSpc>
                <a:spcPct val="80000"/>
              </a:lnSpc>
              <a:spcBef>
                <a:spcPts val="500"/>
              </a:spcBef>
              <a:spcAft>
                <a:spcPts val="0"/>
              </a:spcAft>
              <a:buSzPct val="70000"/>
              <a:buFont typeface="Wingdings 2"/>
              <a:buChar char=""/>
            </a:pPr>
            <a:endParaRPr lang="el-GR" sz="2200">
              <a:latin typeface="Franklin Gothic Book"/>
            </a:endParaRPr>
          </a:p>
        </p:txBody>
      </p:sp>
      <p:pic>
        <p:nvPicPr>
          <p:cNvPr id="4" name="Θέση περιεχομένου 4"/>
          <p:cNvPicPr>
            <a:picLocks noGrp="1" noChangeAspect="1"/>
          </p:cNvPicPr>
          <p:nvPr>
            <p:ph sz="half" idx="2"/>
          </p:nvPr>
        </p:nvPicPr>
        <p:blipFill>
          <a:blip r:embed="rId3"/>
          <a:stretch>
            <a:fillRect/>
          </a:stretch>
        </p:blipFill>
        <p:spPr>
          <a:xfrm>
            <a:off x="4644009" y="3068964"/>
            <a:ext cx="4343400" cy="325764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4644009" y="1772820"/>
            <a:ext cx="4680520" cy="841321"/>
          </a:xfrm>
        </p:spPr>
        <p:txBody>
          <a:bodyPr/>
          <a:lstStyle/>
          <a:p>
            <a:pPr lvl="0">
              <a:lnSpc>
                <a:spcPct val="80000"/>
              </a:lnSpc>
              <a:spcBef>
                <a:spcPts val="500"/>
              </a:spcBef>
            </a:pPr>
            <a:r>
              <a:rPr lang="el-GR" sz="2800" b="1">
                <a:latin typeface="Franklin Gothic Book"/>
              </a:rPr>
              <a:t>Τι χρειαζόμαστε:</a:t>
            </a:r>
            <a:br>
              <a:rPr lang="el-GR" sz="2800" b="1">
                <a:latin typeface="Franklin Gothic Book"/>
              </a:rPr>
            </a:br>
            <a:r>
              <a:rPr lang="el-GR" sz="2800">
                <a:latin typeface="Franklin Gothic Book"/>
              </a:rPr>
              <a:t>1 κιλό κουμ κουάτ</a:t>
            </a:r>
            <a:br>
              <a:rPr lang="el-GR" sz="2800">
                <a:latin typeface="Franklin Gothic Book"/>
              </a:rPr>
            </a:br>
            <a:r>
              <a:rPr lang="el-GR" sz="2800">
                <a:latin typeface="Franklin Gothic Book"/>
              </a:rPr>
              <a:t>2 κιλά ζάχαρη κρυσταλική</a:t>
            </a:r>
            <a:br>
              <a:rPr lang="el-GR" sz="2800">
                <a:latin typeface="Franklin Gothic Book"/>
              </a:rPr>
            </a:br>
            <a:r>
              <a:rPr lang="el-GR" sz="2800">
                <a:latin typeface="Franklin Gothic Book"/>
              </a:rPr>
              <a:t>800 ml νερό</a:t>
            </a:r>
            <a:br>
              <a:rPr lang="el-GR" sz="2800">
                <a:latin typeface="Franklin Gothic Book"/>
              </a:rPr>
            </a:br>
            <a:r>
              <a:rPr lang="el-GR" sz="2800">
                <a:latin typeface="Franklin Gothic Book"/>
              </a:rPr>
              <a:t>1 κτσ. ξινό</a:t>
            </a:r>
            <a:br>
              <a:rPr lang="el-GR" sz="2800">
                <a:latin typeface="Franklin Gothic Book"/>
              </a:rPr>
            </a:br>
            <a:r>
              <a:rPr lang="el-GR" sz="2800">
                <a:latin typeface="Franklin Gothic Book"/>
              </a:rPr>
              <a:t>χυμό από ένα λεμόνι</a:t>
            </a:r>
            <a:br>
              <a:rPr lang="el-GR" sz="2800">
                <a:latin typeface="Franklin Gothic Book"/>
              </a:rPr>
            </a:br>
            <a:r>
              <a:rPr lang="el-GR" sz="2800"/>
              <a:t/>
            </a:r>
            <a:br>
              <a:rPr lang="el-GR" sz="2800"/>
            </a:br>
            <a:endParaRPr lang="el-GR" sz="2800">
              <a:latin typeface="Arial" pitchFamily="18"/>
            </a:endParaRPr>
          </a:p>
        </p:txBody>
      </p:sp>
      <p:sp>
        <p:nvSpPr>
          <p:cNvPr id="3" name="Θέση περιεχομένου 2"/>
          <p:cNvSpPr txBox="1">
            <a:spLocks noGrp="1"/>
          </p:cNvSpPr>
          <p:nvPr>
            <p:ph idx="1"/>
          </p:nvPr>
        </p:nvSpPr>
        <p:spPr>
          <a:xfrm>
            <a:off x="251524" y="692694"/>
            <a:ext cx="4392356" cy="5400720"/>
          </a:xfrm>
        </p:spPr>
        <p:txBody>
          <a:bodyPr lIns="91440" tIns="45720" rIns="91440" bIns="45720"/>
          <a:lstStyle/>
          <a:p>
            <a:pPr marL="0" lvl="0" indent="0" hangingPunct="1">
              <a:lnSpc>
                <a:spcPct val="80000"/>
              </a:lnSpc>
              <a:spcBef>
                <a:spcPts val="500"/>
              </a:spcBef>
              <a:spcAft>
                <a:spcPts val="0"/>
              </a:spcAft>
              <a:buNone/>
            </a:pPr>
            <a:r>
              <a:rPr lang="el-GR" sz="2000">
                <a:latin typeface="Comic Sans MS" pitchFamily="66"/>
              </a:rPr>
              <a:t>            </a:t>
            </a:r>
            <a:r>
              <a:rPr lang="el-GR" sz="2800" u="sng">
                <a:latin typeface="Comic Sans MS" pitchFamily="66"/>
              </a:rPr>
              <a:t>Γλυκό Κουμ Κουάτ</a:t>
            </a:r>
          </a:p>
          <a:p>
            <a:pPr marL="0" lvl="0" indent="0" hangingPunct="1">
              <a:lnSpc>
                <a:spcPct val="80000"/>
              </a:lnSpc>
              <a:spcBef>
                <a:spcPts val="500"/>
              </a:spcBef>
              <a:spcAft>
                <a:spcPts val="0"/>
              </a:spcAft>
              <a:buNone/>
            </a:pPr>
            <a:endParaRPr lang="el-GR" sz="2000">
              <a:latin typeface="Comic Sans MS" pitchFamily="66"/>
            </a:endParaRPr>
          </a:p>
          <a:p>
            <a:pPr marL="0" lvl="0" indent="0" hangingPunct="1">
              <a:lnSpc>
                <a:spcPct val="80000"/>
              </a:lnSpc>
              <a:spcBef>
                <a:spcPts val="500"/>
              </a:spcBef>
              <a:spcAft>
                <a:spcPts val="0"/>
              </a:spcAft>
              <a:buNone/>
            </a:pPr>
            <a:r>
              <a:rPr lang="el-GR" sz="3600">
                <a:latin typeface="Comic Sans MS" pitchFamily="66"/>
              </a:rPr>
              <a:t>Η ονομασία κουμκουάτ σημαίνει στα Κινέζικα χρυσό πορτοκάλι. Στην Ελλάδα καλλιεργείται κυρίως στην Κέρκυρα και στα άλλα Ιόνια νησιά. </a:t>
            </a:r>
            <a:endParaRPr lang="el-GR" sz="2000">
              <a:latin typeface="Comic Sans MS" pitchFamily="66"/>
            </a:endParaRPr>
          </a:p>
          <a:p>
            <a:pPr marL="343082" lvl="0" indent="-343082" hangingPunct="1">
              <a:lnSpc>
                <a:spcPct val="80000"/>
              </a:lnSpc>
              <a:spcBef>
                <a:spcPts val="500"/>
              </a:spcBef>
              <a:spcAft>
                <a:spcPts val="0"/>
              </a:spcAft>
              <a:buSzPct val="70000"/>
              <a:buFont typeface="Wingdings 2"/>
              <a:buChar char=""/>
            </a:pPr>
            <a:endParaRPr lang="el-GR" sz="2000">
              <a:latin typeface="Franklin Gothic Book"/>
            </a:endParaRPr>
          </a:p>
        </p:txBody>
      </p:sp>
      <p:pic>
        <p:nvPicPr>
          <p:cNvPr id="4" name="Εικόνα 4"/>
          <p:cNvPicPr>
            <a:picLocks noChangeAspect="1"/>
          </p:cNvPicPr>
          <p:nvPr/>
        </p:nvPicPr>
        <p:blipFill>
          <a:blip r:embed="rId3"/>
          <a:stretch>
            <a:fillRect/>
          </a:stretch>
        </p:blipFill>
        <p:spPr>
          <a:xfrm>
            <a:off x="4211964" y="3140963"/>
            <a:ext cx="4752529" cy="355647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endParaRPr lang="en-US"/>
          </a:p>
        </p:txBody>
      </p:sp>
      <p:sp>
        <p:nvSpPr>
          <p:cNvPr id="3" name="Υπότιτλος 2"/>
          <p:cNvSpPr txBox="1">
            <a:spLocks noGrp="1"/>
          </p:cNvSpPr>
          <p:nvPr>
            <p:ph type="subTitle" idx="1"/>
          </p:nvPr>
        </p:nvSpPr>
        <p:spPr/>
        <p:txBody>
          <a:bodyPr/>
          <a:lstStyle/>
          <a:p>
            <a:endParaRPr lang="en-US"/>
          </a:p>
        </p:txBody>
      </p:sp>
      <p:sp>
        <p:nvSpPr>
          <p:cNvPr id="4" name="Θέση κειμένου 3"/>
          <p:cNvSpPr txBox="1">
            <a:spLocks noGrp="1"/>
          </p:cNvSpPr>
          <p:nvPr>
            <p:ph type="body" idx="4294967295"/>
          </p:nvPr>
        </p:nvSpPr>
        <p:spPr>
          <a:xfrm>
            <a:off x="416216" y="188640"/>
            <a:ext cx="8046363" cy="3976917"/>
          </a:xfrm>
        </p:spPr>
        <p:txBody>
          <a:bodyPr/>
          <a:lstStyle/>
          <a:p>
            <a:pPr lvl="0"/>
            <a:r>
              <a:rPr lang="el-GR">
                <a:latin typeface="Comic Sans MS" pitchFamily="66"/>
              </a:rPr>
              <a:t>Ο καρπός του χρησιμοποιείται στη ζαχαροπλαστική, γίνεται γλυκό του κουταλιού και θαυμάσιο λικέρ. Σε γενικές γραμμές είναι μερακλίδικο γλυκό όσον αφορά την παρασκευή του.</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304915" y="457200"/>
            <a:ext cx="8686800" cy="5348060"/>
          </a:xfrm>
        </p:spPr>
        <p:txBody>
          <a:bodyPr/>
          <a:lstStyle/>
          <a:p>
            <a:pPr lvl="0">
              <a:buNone/>
            </a:pPr>
            <a:r>
              <a:rPr lang="el-GR"/>
              <a:t>                      </a:t>
            </a:r>
          </a:p>
        </p:txBody>
      </p:sp>
      <p:sp>
        <p:nvSpPr>
          <p:cNvPr id="3" name="Θέση περιεχομένου 2"/>
          <p:cNvSpPr txBox="1">
            <a:spLocks noGrp="1"/>
          </p:cNvSpPr>
          <p:nvPr>
            <p:ph idx="1"/>
          </p:nvPr>
        </p:nvSpPr>
        <p:spPr>
          <a:xfrm>
            <a:off x="323523" y="980730"/>
            <a:ext cx="8686800" cy="4525923"/>
          </a:xfrm>
        </p:spPr>
        <p:txBody>
          <a:bodyPr lIns="91440" tIns="45720" rIns="91440" bIns="45720"/>
          <a:lstStyle/>
          <a:p>
            <a:pPr marL="0" lvl="0" indent="0" hangingPunct="1">
              <a:spcBef>
                <a:spcPts val="800"/>
              </a:spcBef>
              <a:spcAft>
                <a:spcPts val="0"/>
              </a:spcAft>
              <a:buNone/>
            </a:pPr>
            <a:r>
              <a:rPr lang="el-GR">
                <a:latin typeface="Franklin Gothic Book"/>
              </a:rPr>
              <a:t>                              </a:t>
            </a:r>
          </a:p>
          <a:p>
            <a:pPr marL="0" lvl="0" indent="0" hangingPunct="1">
              <a:spcBef>
                <a:spcPts val="800"/>
              </a:spcBef>
              <a:spcAft>
                <a:spcPts val="0"/>
              </a:spcAft>
              <a:buNone/>
            </a:pPr>
            <a:endParaRPr lang="el-GR">
              <a:latin typeface="Franklin Gothic Book"/>
            </a:endParaRPr>
          </a:p>
          <a:p>
            <a:pPr marL="0" lvl="0" indent="0" hangingPunct="1">
              <a:spcBef>
                <a:spcPts val="800"/>
              </a:spcBef>
              <a:spcAft>
                <a:spcPts val="0"/>
              </a:spcAft>
              <a:buNone/>
            </a:pPr>
            <a:endParaRPr lang="el-GR">
              <a:latin typeface="Franklin Gothic Book"/>
            </a:endParaRPr>
          </a:p>
          <a:p>
            <a:pPr marL="0" lvl="0" indent="0" hangingPunct="1">
              <a:spcBef>
                <a:spcPts val="800"/>
              </a:spcBef>
              <a:spcAft>
                <a:spcPts val="0"/>
              </a:spcAft>
              <a:buNone/>
            </a:pPr>
            <a:r>
              <a:rPr lang="el-GR">
                <a:latin typeface="Franklin Gothic Book"/>
              </a:rPr>
              <a:t>                           </a:t>
            </a:r>
            <a:r>
              <a:rPr lang="el-GR" sz="8000">
                <a:latin typeface="Franklin Gothic Book"/>
              </a:rPr>
              <a:t>ΤΕΛΟΣ</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24761"/>
            <a:ext cx="8686800" cy="841321"/>
          </a:xfrm>
        </p:spPr>
        <p:txBody>
          <a:bodyPr/>
          <a:lstStyle/>
          <a:p>
            <a:pPr lvl="0">
              <a:buNone/>
            </a:pPr>
            <a:r>
              <a:rPr lang="el-GR"/>
              <a:t>                     </a:t>
            </a:r>
            <a:r>
              <a:rPr lang="el-GR" sz="4800" u="sng"/>
              <a:t>Σιροπιαστα γλυκα</a:t>
            </a:r>
            <a:endParaRPr lang="el-GR" u="sng"/>
          </a:p>
        </p:txBody>
      </p:sp>
      <p:sp>
        <p:nvSpPr>
          <p:cNvPr id="3" name="Θέση περιεχομένου 2"/>
          <p:cNvSpPr txBox="1">
            <a:spLocks noGrp="1"/>
          </p:cNvSpPr>
          <p:nvPr>
            <p:ph idx="1"/>
          </p:nvPr>
        </p:nvSpPr>
        <p:spPr>
          <a:xfrm>
            <a:off x="287999" y="1151997"/>
            <a:ext cx="4191115" cy="5543998"/>
          </a:xfrm>
        </p:spPr>
        <p:txBody>
          <a:bodyPr lIns="91440" tIns="45720" rIns="91440" bIns="45720"/>
          <a:lstStyle/>
          <a:p>
            <a:pPr marL="0" lvl="0" indent="0" hangingPunct="1">
              <a:lnSpc>
                <a:spcPct val="80000"/>
              </a:lnSpc>
              <a:spcBef>
                <a:spcPts val="600"/>
              </a:spcBef>
              <a:spcAft>
                <a:spcPts val="0"/>
              </a:spcAft>
              <a:buNone/>
            </a:pPr>
            <a:r>
              <a:rPr lang="el-GR" sz="700">
                <a:latin typeface="Comic Sans MS" pitchFamily="66"/>
              </a:rPr>
              <a:t>                              </a:t>
            </a:r>
            <a:r>
              <a:rPr lang="el-GR" sz="900">
                <a:latin typeface="Comic Sans MS" pitchFamily="66"/>
              </a:rPr>
              <a:t>                 </a:t>
            </a:r>
            <a:r>
              <a:rPr lang="el-GR" sz="4000" u="sng">
                <a:latin typeface="Comic Sans MS" pitchFamily="66"/>
              </a:rPr>
              <a:t>Ραβενί</a:t>
            </a:r>
            <a:r>
              <a:rPr lang="el-GR" sz="1800">
                <a:latin typeface="Comic Sans MS" pitchFamily="66"/>
              </a:rPr>
              <a:t> </a:t>
            </a:r>
          </a:p>
          <a:p>
            <a:pPr marL="343082" lvl="0" indent="-343082" hangingPunct="1">
              <a:lnSpc>
                <a:spcPct val="80000"/>
              </a:lnSpc>
              <a:spcBef>
                <a:spcPts val="400"/>
              </a:spcBef>
              <a:spcAft>
                <a:spcPts val="0"/>
              </a:spcAft>
              <a:buSzPct val="70000"/>
              <a:buFont typeface="Courier New" pitchFamily="49"/>
              <a:buChar char="o"/>
            </a:pPr>
            <a:endParaRPr lang="el-GR" sz="1800">
              <a:latin typeface="Comic Sans MS" pitchFamily="66"/>
            </a:endParaRPr>
          </a:p>
          <a:p>
            <a:pPr marL="343082" lvl="0" indent="-343082" hangingPunct="1">
              <a:lnSpc>
                <a:spcPct val="80000"/>
              </a:lnSpc>
              <a:spcBef>
                <a:spcPts val="400"/>
              </a:spcBef>
              <a:spcAft>
                <a:spcPts val="0"/>
              </a:spcAft>
              <a:buSzPct val="70000"/>
              <a:buFont typeface="Courier New" pitchFamily="49"/>
              <a:buChar char="o"/>
            </a:pPr>
            <a:r>
              <a:rPr lang="el-GR" sz="3600">
                <a:latin typeface="Comic Sans MS" pitchFamily="66"/>
              </a:rPr>
              <a:t>Το ρεβανί είναι γλύκισμα που παρασκευάζεται από </a:t>
            </a:r>
            <a:r>
              <a:rPr lang="el-GR" sz="3600">
                <a:latin typeface="Comic Sans MS" pitchFamily="66"/>
                <a:hlinkClick r:id="rId3"/>
              </a:rPr>
              <a:t>σιμιγδάλι</a:t>
            </a:r>
            <a:r>
              <a:rPr lang="el-GR" sz="3600">
                <a:latin typeface="Comic Sans MS" pitchFamily="66"/>
              </a:rPr>
              <a:t> και </a:t>
            </a:r>
            <a:r>
              <a:rPr lang="el-GR" sz="3600">
                <a:latin typeface="Comic Sans MS" pitchFamily="66"/>
                <a:hlinkClick r:id="rId4"/>
              </a:rPr>
              <a:t>γιαούρτι</a:t>
            </a:r>
            <a:r>
              <a:rPr lang="el-GR" sz="3600">
                <a:latin typeface="Comic Sans MS" pitchFamily="66"/>
              </a:rPr>
              <a:t> και αφού ψηθεί στο φούρνο, περιχύνεται με </a:t>
            </a:r>
            <a:r>
              <a:rPr lang="el-GR" sz="3600">
                <a:latin typeface="Comic Sans MS" pitchFamily="66"/>
                <a:hlinkClick r:id="rId5"/>
              </a:rPr>
              <a:t>σιρόπι</a:t>
            </a:r>
            <a:r>
              <a:rPr lang="el-GR" sz="3600">
                <a:latin typeface="Comic Sans MS" pitchFamily="66"/>
              </a:rPr>
              <a:t>. </a:t>
            </a:r>
          </a:p>
        </p:txBody>
      </p:sp>
      <p:sp>
        <p:nvSpPr>
          <p:cNvPr id="4" name="Θέση περιεχομένου 3"/>
          <p:cNvSpPr txBox="1">
            <a:spLocks noGrp="1"/>
          </p:cNvSpPr>
          <p:nvPr>
            <p:ph sz="half" idx="2"/>
          </p:nvPr>
        </p:nvSpPr>
        <p:spPr>
          <a:xfrm>
            <a:off x="4648315" y="1600200"/>
            <a:ext cx="4343400" cy="4724284"/>
          </a:xfrm>
          <a:prstGeom prst="rect">
            <a:avLst/>
          </a:prstGeom>
          <a:noFill/>
          <a:ln>
            <a:noFill/>
          </a:ln>
        </p:spPr>
        <p:txBody>
          <a:bodyPr vert="horz" wrap="square" lIns="91440" tIns="45720" rIns="91440" bIns="45720" anchor="t" anchorCtr="0" compatLnSpc="1">
            <a:noAutofit/>
          </a:bodyPr>
          <a:lstStyle/>
          <a:p>
            <a:pPr marL="343082" lvl="0" indent="-343082">
              <a:lnSpc>
                <a:spcPct val="80000"/>
              </a:lnSpc>
              <a:spcBef>
                <a:spcPts val="200"/>
              </a:spcBef>
              <a:spcAft>
                <a:spcPts val="0"/>
              </a:spcAft>
              <a:buSzPct val="70000"/>
              <a:buFont typeface="Wingdings 2"/>
              <a:buChar char=""/>
            </a:pPr>
            <a:endParaRPr lang="el-GR" sz="700">
              <a:latin typeface="Franklin Gothic Book"/>
            </a:endParaRPr>
          </a:p>
          <a:p>
            <a:pPr marL="343082" lvl="0" indent="-343082">
              <a:lnSpc>
                <a:spcPct val="80000"/>
              </a:lnSpc>
              <a:spcBef>
                <a:spcPts val="400"/>
              </a:spcBef>
              <a:spcAft>
                <a:spcPts val="0"/>
              </a:spcAft>
              <a:buSzPct val="70000"/>
              <a:buFont typeface="Courier New" pitchFamily="49"/>
              <a:buChar char="o"/>
            </a:pPr>
            <a:endParaRPr lang="el-GR" sz="1800">
              <a:latin typeface="Franklin Gothic Book"/>
            </a:endParaRPr>
          </a:p>
          <a:p>
            <a:pPr marL="0" lvl="0" indent="0">
              <a:lnSpc>
                <a:spcPct val="80000"/>
              </a:lnSpc>
              <a:spcBef>
                <a:spcPts val="400"/>
              </a:spcBef>
              <a:spcAft>
                <a:spcPts val="0"/>
              </a:spcAft>
              <a:buNone/>
            </a:pPr>
            <a:r>
              <a:rPr lang="el-GR" sz="1800" b="1">
                <a:latin typeface="Franklin Gothic Book"/>
              </a:rPr>
              <a:t>Τι χρειαζόμαστε:</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φλιτζάνι του τσαγιού σιμιγδάλι ψιλό</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φλιτζάνι του τσαγιού αλέυρι για όλες τις χρήσεις</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φλιτζάνι του τσαγιού ζάχαρη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φλιτζάνι του τσαγιού ηλιέλαιο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φακελάκι μπεικιν παουντερ</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κεσεδάκι γιαούρτι στραγγιστό</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3 βανίλιες</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4 αυγά</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ξύσμα από ένα πορτοκάλι (προαιρετικά)</a:t>
            </a:r>
          </a:p>
          <a:p>
            <a:pPr marL="343082" lvl="0" indent="-343082">
              <a:lnSpc>
                <a:spcPct val="80000"/>
              </a:lnSpc>
              <a:spcBef>
                <a:spcPts val="400"/>
              </a:spcBef>
              <a:spcAft>
                <a:spcPts val="0"/>
              </a:spcAft>
              <a:buSzPct val="70000"/>
              <a:buFont typeface="Courier New" pitchFamily="49"/>
              <a:buChar char="o"/>
            </a:pPr>
            <a:r>
              <a:rPr lang="el-GR" sz="1800" u="sng">
                <a:latin typeface="Franklin Gothic Book"/>
              </a:rPr>
              <a:t>για το σιρόπι: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3 φλιτζάνια του τσαγιού νερό</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3 φλιτζάνια του τσαγιού ζάχαρη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φλούδα από ένα λεμόνι</a:t>
            </a:r>
          </a:p>
          <a:p>
            <a:pPr marL="343082" lvl="0" indent="-343082">
              <a:lnSpc>
                <a:spcPct val="80000"/>
              </a:lnSpc>
              <a:spcBef>
                <a:spcPts val="200"/>
              </a:spcBef>
              <a:spcAft>
                <a:spcPts val="0"/>
              </a:spcAft>
              <a:buSzPct val="70000"/>
              <a:buFont typeface="Wingdings 2"/>
              <a:buChar char=""/>
            </a:pPr>
            <a:endParaRPr lang="el-GR" sz="700">
              <a:latin typeface="Franklin Gothic Book"/>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454465" y="0"/>
            <a:ext cx="8686800" cy="838084"/>
          </a:xfrm>
        </p:spPr>
        <p:txBody>
          <a:bodyPr/>
          <a:lstStyle/>
          <a:p>
            <a:endParaRPr lang="en-US"/>
          </a:p>
        </p:txBody>
      </p:sp>
      <p:sp>
        <p:nvSpPr>
          <p:cNvPr id="3" name="Τίτλος 2"/>
          <p:cNvSpPr txBox="1">
            <a:spLocks noGrp="1"/>
          </p:cNvSpPr>
          <p:nvPr>
            <p:ph type="title" idx="4294967295"/>
          </p:nvPr>
        </p:nvSpPr>
        <p:spPr>
          <a:xfrm>
            <a:off x="457200" y="692694"/>
            <a:ext cx="8686800" cy="4525923"/>
          </a:xfrm>
        </p:spPr>
        <p:txBody>
          <a:bodyPr/>
          <a:lstStyle/>
          <a:p>
            <a:endParaRPr lang="en-US"/>
          </a:p>
        </p:txBody>
      </p:sp>
      <p:sp>
        <p:nvSpPr>
          <p:cNvPr id="4" name="Θέση περιεχομένου 3"/>
          <p:cNvSpPr txBox="1">
            <a:spLocks noGrp="1"/>
          </p:cNvSpPr>
          <p:nvPr>
            <p:ph idx="1"/>
          </p:nvPr>
        </p:nvSpPr>
        <p:spPr>
          <a:xfrm>
            <a:off x="395532" y="0"/>
            <a:ext cx="8046363" cy="3976917"/>
          </a:xfrm>
        </p:spPr>
        <p:txBody>
          <a:bodyPr/>
          <a:lstStyle/>
          <a:p>
            <a:pPr lvl="0"/>
            <a:r>
              <a:rPr lang="el-GR">
                <a:latin typeface="Comic Sans MS" pitchFamily="66"/>
              </a:rPr>
              <a:t>Το ρεβανί της </a:t>
            </a:r>
            <a:r>
              <a:rPr lang="el-GR">
                <a:latin typeface="Comic Sans MS" pitchFamily="66"/>
                <a:hlinkClick r:id="rId2"/>
              </a:rPr>
              <a:t>Βέροιας</a:t>
            </a:r>
            <a:r>
              <a:rPr lang="el-GR">
                <a:latin typeface="Comic Sans MS" pitchFamily="66"/>
              </a:rPr>
              <a:t> είναι το παραδοσιακό γλυκό της πόλης και έχει ιδιαίτερη φήμη σε όλη την Ελλάδα. Στην νότια Ελλάδα κυρίως μπορεί να το συναντήσει κανείς και ως ραβανί. Το ίδιο γλυκό παρασκευάζεται και στην </a:t>
            </a:r>
            <a:r>
              <a:rPr lang="el-GR">
                <a:latin typeface="Comic Sans MS" pitchFamily="66"/>
                <a:hlinkClick r:id="rId3"/>
              </a:rPr>
              <a:t>Τουρκία</a:t>
            </a:r>
            <a:r>
              <a:rPr lang="el-GR">
                <a:latin typeface="Comic Sans MS" pitchFamily="66"/>
              </a:rPr>
              <a:t> φέροντας το ίδιο όνομα με τα ελληνικά, revani, στον Αραβικό κόσμο επίσης όπου αποκαλείται basbousa αλλά και σε όλη την υπόλοιπη ανατολική </a:t>
            </a:r>
            <a:r>
              <a:rPr lang="el-GR">
                <a:latin typeface="Comic Sans MS" pitchFamily="66"/>
                <a:hlinkClick r:id="rId4"/>
              </a:rPr>
              <a:t>Μεσόγειο</a:t>
            </a:r>
            <a:r>
              <a:rPr lang="el-GR">
                <a:latin typeface="Comic Sans MS" pitchFamily="66"/>
              </a:rPr>
              <a:t> φέροντας διάφορα ονόματα. </a:t>
            </a:r>
            <a:endParaRPr lang="el-GR"/>
          </a:p>
          <a:p>
            <a:pPr lvl="0"/>
            <a:endParaRPr lang="el-G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endParaRPr lang="en-US"/>
          </a:p>
        </p:txBody>
      </p:sp>
      <p:sp>
        <p:nvSpPr>
          <p:cNvPr id="3" name="Τίτλος 2"/>
          <p:cNvSpPr txBox="1">
            <a:spLocks noGrp="1"/>
          </p:cNvSpPr>
          <p:nvPr>
            <p:ph type="title" idx="4294967295"/>
          </p:nvPr>
        </p:nvSpPr>
        <p:spPr>
          <a:xfrm>
            <a:off x="323523" y="11265"/>
            <a:ext cx="8686800" cy="4525923"/>
          </a:xfrm>
        </p:spPr>
        <p:txBody>
          <a:bodyPr/>
          <a:lstStyle/>
          <a:p>
            <a:endParaRPr lang="en-US"/>
          </a:p>
        </p:txBody>
      </p:sp>
      <p:sp>
        <p:nvSpPr>
          <p:cNvPr id="4" name="Θέση περιεχομένου 3"/>
          <p:cNvSpPr txBox="1">
            <a:spLocks noGrp="1"/>
          </p:cNvSpPr>
          <p:nvPr>
            <p:ph idx="1"/>
          </p:nvPr>
        </p:nvSpPr>
        <p:spPr>
          <a:xfrm>
            <a:off x="557738" y="332658"/>
            <a:ext cx="8046363" cy="3976917"/>
          </a:xfrm>
        </p:spPr>
        <p:txBody>
          <a:bodyPr/>
          <a:lstStyle/>
          <a:p>
            <a:pPr lvl="0"/>
            <a:r>
              <a:rPr lang="el-GR">
                <a:latin typeface="Comic Sans MS" pitchFamily="66"/>
              </a:rPr>
              <a:t>Σε κάποιες παραλλαγές, στα υλικά προστίθεται και τριμμένη </a:t>
            </a:r>
            <a:r>
              <a:rPr lang="el-GR">
                <a:latin typeface="Comic Sans MS" pitchFamily="66"/>
                <a:hlinkClick r:id="rId2"/>
              </a:rPr>
              <a:t>καρύδα</a:t>
            </a:r>
            <a:r>
              <a:rPr lang="el-GR">
                <a:latin typeface="Comic Sans MS" pitchFamily="66"/>
              </a:rPr>
              <a:t> και σε κάποιες άλλες μπορεί να συνδυαστεί με </a:t>
            </a:r>
            <a:r>
              <a:rPr lang="el-GR">
                <a:latin typeface="Comic Sans MS" pitchFamily="66"/>
                <a:hlinkClick r:id="rId3"/>
              </a:rPr>
              <a:t>παγωτό</a:t>
            </a:r>
            <a:r>
              <a:rPr lang="el-GR">
                <a:latin typeface="Comic Sans MS" pitchFamily="66"/>
              </a:rPr>
              <a:t> καϊμάκι</a:t>
            </a:r>
          </a:p>
          <a:p>
            <a:pPr lvl="0"/>
            <a:endParaRPr lang="el-GR"/>
          </a:p>
        </p:txBody>
      </p:sp>
      <p:pic>
        <p:nvPicPr>
          <p:cNvPr id="5" name="Εικόνα 4"/>
          <p:cNvPicPr>
            <a:picLocks noChangeAspect="1"/>
          </p:cNvPicPr>
          <p:nvPr/>
        </p:nvPicPr>
        <p:blipFill>
          <a:blip r:embed="rId4"/>
          <a:stretch>
            <a:fillRect/>
          </a:stretch>
        </p:blipFill>
        <p:spPr>
          <a:xfrm>
            <a:off x="1611758" y="2852937"/>
            <a:ext cx="5905496" cy="3429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chorCtr="1"/>
          <a:lstStyle/>
          <a:p>
            <a:endParaRPr lang="en-US"/>
          </a:p>
        </p:txBody>
      </p:sp>
      <p:sp>
        <p:nvSpPr>
          <p:cNvPr id="3" name="Θέση περιεχομένου 2"/>
          <p:cNvSpPr txBox="1">
            <a:spLocks noGrp="1"/>
          </p:cNvSpPr>
          <p:nvPr>
            <p:ph idx="1"/>
          </p:nvPr>
        </p:nvSpPr>
        <p:spPr>
          <a:xfrm>
            <a:off x="193322" y="1398602"/>
            <a:ext cx="4536356" cy="4896721"/>
          </a:xfrm>
        </p:spPr>
        <p:txBody>
          <a:bodyPr lIns="91440" tIns="45720" rIns="91440" bIns="45720"/>
          <a:lstStyle/>
          <a:p>
            <a:pPr marL="0" lvl="0" indent="0" hangingPunct="1">
              <a:lnSpc>
                <a:spcPct val="80000"/>
              </a:lnSpc>
              <a:spcBef>
                <a:spcPts val="400"/>
              </a:spcBef>
              <a:spcAft>
                <a:spcPts val="0"/>
              </a:spcAft>
              <a:buNone/>
            </a:pPr>
            <a:r>
              <a:rPr lang="el-GR" sz="700" b="1">
                <a:latin typeface="Comic Sans MS" pitchFamily="66"/>
              </a:rPr>
              <a:t>                               </a:t>
            </a:r>
            <a:r>
              <a:rPr lang="el-GR" sz="1800" b="1">
                <a:latin typeface="Comic Sans MS" pitchFamily="66"/>
              </a:rPr>
              <a:t>  </a:t>
            </a:r>
            <a:r>
              <a:rPr lang="el-GR" b="1" u="sng">
                <a:latin typeface="Comic Sans MS" pitchFamily="66"/>
              </a:rPr>
              <a:t>Μπακλαβάς</a:t>
            </a:r>
          </a:p>
          <a:p>
            <a:pPr marL="343082" lvl="0" indent="-343082" hangingPunct="1">
              <a:lnSpc>
                <a:spcPct val="80000"/>
              </a:lnSpc>
              <a:spcBef>
                <a:spcPts val="400"/>
              </a:spcBef>
              <a:spcAft>
                <a:spcPts val="0"/>
              </a:spcAft>
              <a:buSzPct val="70000"/>
              <a:buFont typeface="Courier New" pitchFamily="49"/>
              <a:buChar char="o"/>
            </a:pPr>
            <a:endParaRPr lang="el-GR" sz="1800">
              <a:latin typeface="Comic Sans MS" pitchFamily="66"/>
            </a:endParaRPr>
          </a:p>
          <a:p>
            <a:pPr marL="343082" lvl="0" indent="-343082" hangingPunct="1">
              <a:lnSpc>
                <a:spcPct val="80000"/>
              </a:lnSpc>
              <a:spcBef>
                <a:spcPts val="400"/>
              </a:spcBef>
              <a:spcAft>
                <a:spcPts val="0"/>
              </a:spcAft>
              <a:buSzPct val="70000"/>
              <a:buFont typeface="Courier New" pitchFamily="49"/>
              <a:buChar char="o"/>
            </a:pPr>
            <a:r>
              <a:rPr lang="el-GR" sz="3600">
                <a:latin typeface="Comic Sans MS" pitchFamily="66"/>
              </a:rPr>
              <a:t>Ο </a:t>
            </a:r>
            <a:r>
              <a:rPr lang="el-GR" sz="3600" b="1">
                <a:latin typeface="Comic Sans MS" pitchFamily="66"/>
              </a:rPr>
              <a:t>μπακλαβάς</a:t>
            </a:r>
            <a:r>
              <a:rPr lang="el-GR" sz="3600">
                <a:latin typeface="Comic Sans MS" pitchFamily="66"/>
              </a:rPr>
              <a:t>  είναι ένα </a:t>
            </a:r>
            <a:r>
              <a:rPr lang="el-GR" sz="3600">
                <a:latin typeface="Comic Sans MS" pitchFamily="66"/>
                <a:hlinkClick r:id="rId3"/>
              </a:rPr>
              <a:t>γλύκισμα</a:t>
            </a:r>
            <a:r>
              <a:rPr lang="el-GR" sz="3600">
                <a:latin typeface="Comic Sans MS" pitchFamily="66"/>
              </a:rPr>
              <a:t> που συναντάται σε πολλές κουζίνες της </a:t>
            </a:r>
            <a:r>
              <a:rPr lang="el-GR" sz="3600">
                <a:latin typeface="Comic Sans MS" pitchFamily="66"/>
                <a:hlinkClick r:id="rId4"/>
              </a:rPr>
              <a:t>Μέσης Ανατολής</a:t>
            </a:r>
            <a:r>
              <a:rPr lang="el-GR" sz="3600">
                <a:latin typeface="Comic Sans MS" pitchFamily="66"/>
              </a:rPr>
              <a:t> και των πρώην </a:t>
            </a:r>
            <a:r>
              <a:rPr lang="el-GR" sz="3600">
                <a:latin typeface="Comic Sans MS" pitchFamily="66"/>
                <a:hlinkClick r:id="rId5"/>
              </a:rPr>
              <a:t>Οθωμανικών χωρών</a:t>
            </a:r>
            <a:r>
              <a:rPr lang="el-GR" sz="3600">
                <a:latin typeface="Comic Sans MS" pitchFamily="66"/>
              </a:rPr>
              <a:t>. </a:t>
            </a:r>
            <a:endParaRPr lang="el-GR" sz="700">
              <a:latin typeface="Franklin Gothic Book"/>
            </a:endParaRPr>
          </a:p>
        </p:txBody>
      </p:sp>
      <p:sp>
        <p:nvSpPr>
          <p:cNvPr id="4" name="Θέση περιεχομένου 3"/>
          <p:cNvSpPr txBox="1">
            <a:spLocks noGrp="1"/>
          </p:cNvSpPr>
          <p:nvPr>
            <p:ph sz="half" idx="2"/>
          </p:nvPr>
        </p:nvSpPr>
        <p:spPr>
          <a:xfrm>
            <a:off x="4643999" y="1124638"/>
            <a:ext cx="4343400" cy="4724284"/>
          </a:xfrm>
          <a:prstGeom prst="rect">
            <a:avLst/>
          </a:prstGeom>
          <a:noFill/>
          <a:ln>
            <a:noFill/>
          </a:ln>
        </p:spPr>
        <p:txBody>
          <a:bodyPr vert="horz" wrap="square" lIns="91440" tIns="45720" rIns="91440" bIns="45720" anchor="t" anchorCtr="0" compatLnSpc="1">
            <a:noAutofit/>
          </a:bodyPr>
          <a:lstStyle/>
          <a:p>
            <a:pPr marL="343082" lvl="0" indent="-343082">
              <a:lnSpc>
                <a:spcPct val="80000"/>
              </a:lnSpc>
              <a:spcBef>
                <a:spcPts val="200"/>
              </a:spcBef>
              <a:spcAft>
                <a:spcPts val="0"/>
              </a:spcAft>
              <a:buSzPct val="70000"/>
              <a:buFont typeface="Wingdings 2"/>
              <a:buChar char=""/>
            </a:pPr>
            <a:endParaRPr lang="el-GR" sz="700">
              <a:latin typeface="Franklin Gothic Book"/>
            </a:endParaRPr>
          </a:p>
          <a:p>
            <a:pPr marL="343082" lvl="0" indent="-343082">
              <a:lnSpc>
                <a:spcPct val="80000"/>
              </a:lnSpc>
              <a:spcBef>
                <a:spcPts val="400"/>
              </a:spcBef>
              <a:spcAft>
                <a:spcPts val="0"/>
              </a:spcAft>
              <a:buSzPct val="70000"/>
              <a:buFont typeface="Courier New" pitchFamily="49"/>
              <a:buChar char="o"/>
            </a:pPr>
            <a:endParaRPr lang="el-GR" sz="1600">
              <a:latin typeface="Franklin Gothic Book"/>
            </a:endParaRPr>
          </a:p>
          <a:p>
            <a:pPr marL="0" lvl="0" indent="0">
              <a:lnSpc>
                <a:spcPct val="80000"/>
              </a:lnSpc>
              <a:spcBef>
                <a:spcPts val="400"/>
              </a:spcBef>
              <a:spcAft>
                <a:spcPts val="0"/>
              </a:spcAft>
              <a:buNone/>
            </a:pPr>
            <a:r>
              <a:rPr lang="el-GR" sz="1800" b="1">
                <a:latin typeface="Franklin Gothic Book"/>
              </a:rPr>
              <a:t>Τι χρειαζόμαστε:</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κιλο φυλλα κρουστας για γλυκα, οσο πιο λεπτα βρειτε</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1/2 κιλο χοντροκοπανισμενα καρυδια</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1/2 κιλο χοντροκοπανισμενα αμυγδαλα</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3 κουταλιες σουπας κανελλα σε σκονη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 κουταλια σουπας κοφτη γαρυφαλλο σκονη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600 γραμ περιπου φρεσκο βουτυρο λυωμενο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
            </a:r>
            <a:br>
              <a:rPr lang="el-GR" sz="1800">
                <a:latin typeface="Franklin Gothic Book"/>
              </a:rPr>
            </a:br>
            <a:r>
              <a:rPr lang="el-GR" sz="1800" u="sng">
                <a:latin typeface="Franklin Gothic Book"/>
              </a:rPr>
              <a:t>Για το σιροπι</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6 κουπες ζαχαρη</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1/2 κιλο γλυκοζη η αν θελετε την ιδια ποσοτητα μελιου</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4 κουπες νερο</a:t>
            </a:r>
          </a:p>
          <a:p>
            <a:pPr marL="343082" lvl="0" indent="-343082">
              <a:lnSpc>
                <a:spcPct val="80000"/>
              </a:lnSpc>
              <a:spcBef>
                <a:spcPts val="400"/>
              </a:spcBef>
              <a:spcAft>
                <a:spcPts val="0"/>
              </a:spcAft>
              <a:buSzPct val="70000"/>
              <a:buFont typeface="Courier New" pitchFamily="49"/>
              <a:buChar char="o"/>
            </a:pPr>
            <a:r>
              <a:rPr lang="el-GR" sz="1800">
                <a:latin typeface="Franklin Gothic Book"/>
              </a:rPr>
              <a:t>τις φλουδες απο 2 λεμονια και 2 ξυλα κανελλας</a:t>
            </a:r>
          </a:p>
          <a:p>
            <a:pPr marL="343082" lvl="0" indent="-343082">
              <a:lnSpc>
                <a:spcPct val="80000"/>
              </a:lnSpc>
              <a:spcBef>
                <a:spcPts val="200"/>
              </a:spcBef>
              <a:spcAft>
                <a:spcPts val="0"/>
              </a:spcAft>
              <a:buSzPct val="70000"/>
              <a:buFont typeface="Wingdings 2"/>
              <a:buChar char=""/>
            </a:pPr>
            <a:endParaRPr lang="el-GR" sz="700">
              <a:latin typeface="Franklin Gothic Book"/>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Τίτλος 1"/>
          <p:cNvSpPr txBox="1">
            <a:spLocks noGrp="1"/>
          </p:cNvSpPr>
          <p:nvPr>
            <p:ph type="ctrTitle"/>
          </p:nvPr>
        </p:nvSpPr>
        <p:spPr>
          <a:xfrm>
            <a:off x="539550" y="188640"/>
            <a:ext cx="8458200" cy="1222196"/>
          </a:xfrm>
        </p:spPr>
        <p:txBody>
          <a:bodyPr/>
          <a:lstStyle/>
          <a:p>
            <a:endParaRPr lang="en-US"/>
          </a:p>
        </p:txBody>
      </p:sp>
      <p:sp>
        <p:nvSpPr>
          <p:cNvPr id="3" name="Υπότιτλος 2"/>
          <p:cNvSpPr txBox="1">
            <a:spLocks noGrp="1"/>
          </p:cNvSpPr>
          <p:nvPr>
            <p:ph type="subTitle" idx="1"/>
          </p:nvPr>
        </p:nvSpPr>
        <p:spPr>
          <a:xfrm>
            <a:off x="539550" y="1412775"/>
            <a:ext cx="8458200" cy="914400"/>
          </a:xfrm>
        </p:spPr>
        <p:txBody>
          <a:bodyPr/>
          <a:lstStyle/>
          <a:p>
            <a:endParaRPr lang="en-US"/>
          </a:p>
        </p:txBody>
      </p:sp>
      <p:sp>
        <p:nvSpPr>
          <p:cNvPr id="4" name="Θέση κειμένου 3"/>
          <p:cNvSpPr txBox="1">
            <a:spLocks noGrp="1"/>
          </p:cNvSpPr>
          <p:nvPr>
            <p:ph type="body" idx="4294967295"/>
          </p:nvPr>
        </p:nvSpPr>
        <p:spPr>
          <a:xfrm>
            <a:off x="683568" y="188640"/>
            <a:ext cx="8046363" cy="3976917"/>
          </a:xfrm>
        </p:spPr>
        <p:txBody>
          <a:bodyPr/>
          <a:lstStyle/>
          <a:p>
            <a:pPr lvl="0"/>
            <a:r>
              <a:rPr lang="el-GR">
                <a:latin typeface="Comic Sans MS" pitchFamily="66"/>
              </a:rPr>
              <a:t>Το γλύκισμα φτιάχνεται με </a:t>
            </a:r>
            <a:r>
              <a:rPr lang="el-GR">
                <a:latin typeface="Comic Sans MS" pitchFamily="66"/>
                <a:hlinkClick r:id="rId2"/>
              </a:rPr>
              <a:t>ζύμη</a:t>
            </a:r>
            <a:r>
              <a:rPr lang="el-GR">
                <a:latin typeface="Comic Sans MS" pitchFamily="66"/>
              </a:rPr>
              <a:t> </a:t>
            </a:r>
            <a:r>
              <a:rPr lang="el-GR">
                <a:latin typeface="Comic Sans MS" pitchFamily="66"/>
                <a:hlinkClick r:id="rId3"/>
              </a:rPr>
              <a:t>φύλλου</a:t>
            </a:r>
            <a:r>
              <a:rPr lang="el-GR">
                <a:latin typeface="Comic Sans MS" pitchFamily="66"/>
              </a:rPr>
              <a:t> και περιέχει γέμιση ξηρών καρπών, συνήθως </a:t>
            </a:r>
            <a:r>
              <a:rPr lang="el-GR">
                <a:latin typeface="Comic Sans MS" pitchFamily="66"/>
                <a:hlinkClick r:id="rId4"/>
              </a:rPr>
              <a:t>φουντούκι</a:t>
            </a:r>
            <a:r>
              <a:rPr lang="el-GR">
                <a:latin typeface="Comic Sans MS" pitchFamily="66"/>
              </a:rPr>
              <a:t>, </a:t>
            </a:r>
            <a:r>
              <a:rPr lang="el-GR">
                <a:latin typeface="Comic Sans MS" pitchFamily="66"/>
                <a:hlinkClick r:id="rId5"/>
              </a:rPr>
              <a:t>φυστίκι</a:t>
            </a:r>
            <a:r>
              <a:rPr lang="el-GR">
                <a:latin typeface="Comic Sans MS" pitchFamily="66"/>
              </a:rPr>
              <a:t> ή </a:t>
            </a:r>
            <a:r>
              <a:rPr lang="el-GR">
                <a:latin typeface="Comic Sans MS" pitchFamily="66"/>
                <a:hlinkClick r:id="rId6"/>
              </a:rPr>
              <a:t>καρύδι</a:t>
            </a:r>
            <a:r>
              <a:rPr lang="el-GR">
                <a:latin typeface="Comic Sans MS" pitchFamily="66"/>
              </a:rPr>
              <a:t>, και παίρνει την γλυκιά του γεύση από </a:t>
            </a:r>
            <a:r>
              <a:rPr lang="el-GR">
                <a:latin typeface="Comic Sans MS" pitchFamily="66"/>
                <a:hlinkClick r:id="rId7"/>
              </a:rPr>
              <a:t>σιρόπι</a:t>
            </a:r>
            <a:r>
              <a:rPr lang="el-GR">
                <a:latin typeface="Comic Sans MS" pitchFamily="66"/>
              </a:rPr>
              <a:t> </a:t>
            </a:r>
            <a:r>
              <a:rPr lang="el-GR">
                <a:latin typeface="Comic Sans MS" pitchFamily="66"/>
                <a:hlinkClick r:id="rId8"/>
              </a:rPr>
              <a:t>ζάχαρης</a:t>
            </a:r>
            <a:r>
              <a:rPr lang="el-GR">
                <a:latin typeface="Comic Sans MS" pitchFamily="66"/>
              </a:rPr>
              <a:t> ή </a:t>
            </a:r>
            <a:r>
              <a:rPr lang="el-GR">
                <a:latin typeface="Comic Sans MS" pitchFamily="66"/>
                <a:hlinkClick r:id="rId9"/>
              </a:rPr>
              <a:t>μελιού</a:t>
            </a:r>
            <a:r>
              <a:rPr lang="el-GR">
                <a:latin typeface="Comic Sans MS" pitchFamily="66"/>
              </a:rPr>
              <a:t>.Ο μπακλαβάς είναι ιδιαίτερα δημοφιλής σε όλο τον πρώην Οθωμανικό κόσμο. Συνήθως σερβίρεται μετά από το γεύμα και συνοδεύεται από </a:t>
            </a:r>
            <a:r>
              <a:rPr lang="el-GR">
                <a:latin typeface="Comic Sans MS" pitchFamily="66"/>
                <a:hlinkClick r:id="rId10"/>
              </a:rPr>
              <a:t>Τούρκικοκαφέ</a:t>
            </a:r>
            <a:r>
              <a:rPr lang="el-GR">
                <a:latin typeface="Comic Sans MS" pitchFamily="66"/>
              </a:rPr>
              <a:t>.Η πόλη Gaziantep στην </a:t>
            </a:r>
            <a:r>
              <a:rPr lang="el-GR">
                <a:latin typeface="Comic Sans MS" pitchFamily="66"/>
                <a:hlinkClick r:id="rId11"/>
              </a:rPr>
              <a:t>Τουρκία</a:t>
            </a:r>
            <a:r>
              <a:rPr lang="el-GR">
                <a:latin typeface="Comic Sans MS" pitchFamily="66"/>
              </a:rPr>
              <a:t> φημίζεται για τον μπακλαβά της και θεωρείται ως η πόλη στην οποία γεννήθηκε το γλύκισμα. </a:t>
            </a:r>
            <a:endParaRPr lang="el-G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endParaRPr lang="en-US"/>
          </a:p>
        </p:txBody>
      </p:sp>
      <p:sp>
        <p:nvSpPr>
          <p:cNvPr id="3" name="Τίτλος 2"/>
          <p:cNvSpPr txBox="1">
            <a:spLocks noGrp="1"/>
          </p:cNvSpPr>
          <p:nvPr>
            <p:ph type="title" idx="4294967295"/>
          </p:nvPr>
        </p:nvSpPr>
        <p:spPr>
          <a:xfrm>
            <a:off x="304915" y="1554123"/>
            <a:ext cx="8686800" cy="4525923"/>
          </a:xfrm>
        </p:spPr>
        <p:txBody>
          <a:bodyPr/>
          <a:lstStyle/>
          <a:p>
            <a:endParaRPr lang="en-US"/>
          </a:p>
        </p:txBody>
      </p:sp>
      <p:sp>
        <p:nvSpPr>
          <p:cNvPr id="4" name="Θέση περιεχομένου 3"/>
          <p:cNvSpPr txBox="1">
            <a:spLocks noGrp="1"/>
          </p:cNvSpPr>
          <p:nvPr>
            <p:ph idx="1"/>
          </p:nvPr>
        </p:nvSpPr>
        <p:spPr>
          <a:xfrm>
            <a:off x="611559" y="116631"/>
            <a:ext cx="8046363" cy="3976917"/>
          </a:xfrm>
        </p:spPr>
        <p:txBody>
          <a:bodyPr/>
          <a:lstStyle/>
          <a:p>
            <a:pPr lvl="0"/>
            <a:r>
              <a:rPr lang="el-GR">
                <a:latin typeface="Comic Sans MS" pitchFamily="66"/>
              </a:rPr>
              <a:t>Στο 2008, η Τουρκία κατοχύρωσε τον Μπακλαβά ως </a:t>
            </a:r>
            <a:r>
              <a:rPr lang="el-GR">
                <a:latin typeface="Comic Sans MS" pitchFamily="66"/>
                <a:hlinkClick r:id="rId2"/>
              </a:rPr>
              <a:t>Π.Ο.Π.</a:t>
            </a:r>
            <a:r>
              <a:rPr lang="el-GR">
                <a:latin typeface="Comic Sans MS" pitchFamily="66"/>
              </a:rPr>
              <a:t> μέσω του Τουρκικού γραφείου ευρεσιτεχνιών</a:t>
            </a:r>
          </a:p>
          <a:p>
            <a:pPr lvl="0"/>
            <a:endParaRPr lang="el-GR"/>
          </a:p>
        </p:txBody>
      </p:sp>
      <p:pic>
        <p:nvPicPr>
          <p:cNvPr id="5" name="Εικόνα 4"/>
          <p:cNvPicPr>
            <a:picLocks noChangeAspect="1"/>
          </p:cNvPicPr>
          <p:nvPr/>
        </p:nvPicPr>
        <p:blipFill>
          <a:blip r:embed="rId3"/>
          <a:stretch>
            <a:fillRect/>
          </a:stretch>
        </p:blipFill>
        <p:spPr>
          <a:xfrm>
            <a:off x="1691676" y="1988838"/>
            <a:ext cx="5904655" cy="442278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chorCtr="1"/>
          <a:lstStyle/>
          <a:p>
            <a:endParaRPr lang="en-US"/>
          </a:p>
        </p:txBody>
      </p:sp>
      <p:sp>
        <p:nvSpPr>
          <p:cNvPr id="3" name="Θέση περιεχομένου 2"/>
          <p:cNvSpPr txBox="1">
            <a:spLocks noGrp="1"/>
          </p:cNvSpPr>
          <p:nvPr>
            <p:ph idx="1"/>
          </p:nvPr>
        </p:nvSpPr>
        <p:spPr>
          <a:xfrm>
            <a:off x="467642" y="1556637"/>
            <a:ext cx="4191115" cy="4724284"/>
          </a:xfrm>
        </p:spPr>
        <p:txBody>
          <a:bodyPr lIns="91440" tIns="45720" rIns="91440" bIns="45720"/>
          <a:lstStyle/>
          <a:p>
            <a:pPr marL="0" lvl="0" indent="0" hangingPunct="1">
              <a:lnSpc>
                <a:spcPct val="80000"/>
              </a:lnSpc>
              <a:spcBef>
                <a:spcPts val="600"/>
              </a:spcBef>
              <a:spcAft>
                <a:spcPts val="0"/>
              </a:spcAft>
              <a:buNone/>
            </a:pPr>
            <a:r>
              <a:rPr lang="el-GR" sz="700">
                <a:latin typeface="Comic Sans MS" pitchFamily="66"/>
              </a:rPr>
              <a:t>                              </a:t>
            </a:r>
            <a:r>
              <a:rPr lang="el-GR" sz="3600" u="sng">
                <a:latin typeface="Comic Sans MS" pitchFamily="66"/>
              </a:rPr>
              <a:t>Γαλακτομπούρεκο</a:t>
            </a:r>
          </a:p>
          <a:p>
            <a:pPr marL="0" lvl="0" indent="0" hangingPunct="1">
              <a:lnSpc>
                <a:spcPct val="80000"/>
              </a:lnSpc>
              <a:spcBef>
                <a:spcPts val="600"/>
              </a:spcBef>
              <a:spcAft>
                <a:spcPts val="0"/>
              </a:spcAft>
              <a:buNone/>
            </a:pPr>
            <a:endParaRPr lang="el-GR" sz="3600">
              <a:latin typeface="Comic Sans MS" pitchFamily="66"/>
            </a:endParaRPr>
          </a:p>
          <a:p>
            <a:pPr marL="343082" lvl="0" indent="-343082" hangingPunct="1">
              <a:lnSpc>
                <a:spcPct val="80000"/>
              </a:lnSpc>
              <a:spcBef>
                <a:spcPts val="600"/>
              </a:spcBef>
              <a:spcAft>
                <a:spcPts val="0"/>
              </a:spcAft>
              <a:buSzPct val="70000"/>
              <a:buFont typeface="Courier New" pitchFamily="49"/>
              <a:buChar char="o"/>
            </a:pPr>
            <a:r>
              <a:rPr lang="el-GR" sz="3600">
                <a:latin typeface="Comic Sans MS" pitchFamily="66"/>
              </a:rPr>
              <a:t>Το </a:t>
            </a:r>
            <a:r>
              <a:rPr lang="el-GR" sz="3600" b="1">
                <a:latin typeface="Comic Sans MS" pitchFamily="66"/>
              </a:rPr>
              <a:t>γαλακτομπούρεκο</a:t>
            </a:r>
            <a:r>
              <a:rPr lang="el-GR" sz="3600">
                <a:latin typeface="Comic Sans MS" pitchFamily="66"/>
              </a:rPr>
              <a:t> είναι ένα παραδοσιακό </a:t>
            </a:r>
            <a:r>
              <a:rPr lang="el-GR" sz="3600" u="sng">
                <a:latin typeface="Comic Sans MS" pitchFamily="66"/>
                <a:hlinkClick r:id="rId3"/>
              </a:rPr>
              <a:t>σιροπιαστό</a:t>
            </a:r>
            <a:r>
              <a:rPr lang="el-GR" sz="3600">
                <a:latin typeface="Comic Sans MS" pitchFamily="66"/>
              </a:rPr>
              <a:t> </a:t>
            </a:r>
            <a:r>
              <a:rPr lang="el-GR" sz="3600" u="sng">
                <a:latin typeface="Comic Sans MS" pitchFamily="66"/>
                <a:hlinkClick r:id="rId4"/>
              </a:rPr>
              <a:t>γλυκό</a:t>
            </a:r>
            <a:r>
              <a:rPr lang="el-GR" sz="3600">
                <a:latin typeface="Comic Sans MS" pitchFamily="66"/>
              </a:rPr>
              <a:t> </a:t>
            </a:r>
            <a:r>
              <a:rPr lang="el-GR" sz="3600" u="sng">
                <a:latin typeface="Comic Sans MS" pitchFamily="66"/>
                <a:hlinkClick r:id="rId5"/>
              </a:rPr>
              <a:t>ταψιού</a:t>
            </a:r>
            <a:r>
              <a:rPr lang="el-GR" sz="3600">
                <a:latin typeface="Comic Sans MS" pitchFamily="66"/>
              </a:rPr>
              <a:t>, που αποτελείται κυρίως από </a:t>
            </a:r>
            <a:r>
              <a:rPr lang="el-GR" sz="3600" u="sng">
                <a:latin typeface="Comic Sans MS" pitchFamily="66"/>
                <a:hlinkClick r:id="rId6"/>
              </a:rPr>
              <a:t>φύλλο</a:t>
            </a:r>
            <a:r>
              <a:rPr lang="el-GR" sz="3600">
                <a:latin typeface="Comic Sans MS" pitchFamily="66"/>
              </a:rPr>
              <a:t> και </a:t>
            </a:r>
            <a:r>
              <a:rPr lang="el-GR" sz="3600" u="sng">
                <a:latin typeface="Comic Sans MS" pitchFamily="66"/>
                <a:hlinkClick r:id="rId7"/>
              </a:rPr>
              <a:t>κρέμα</a:t>
            </a:r>
            <a:r>
              <a:rPr lang="el-GR" sz="3600">
                <a:latin typeface="Comic Sans MS" pitchFamily="66"/>
              </a:rPr>
              <a:t>. </a:t>
            </a:r>
            <a:endParaRPr lang="el-GR" sz="700">
              <a:latin typeface="Franklin Gothic Book"/>
            </a:endParaRPr>
          </a:p>
        </p:txBody>
      </p:sp>
      <p:sp>
        <p:nvSpPr>
          <p:cNvPr id="4" name="Θέση περιεχομένου 3"/>
          <p:cNvSpPr txBox="1">
            <a:spLocks noGrp="1"/>
          </p:cNvSpPr>
          <p:nvPr>
            <p:ph sz="half" idx="2"/>
          </p:nvPr>
        </p:nvSpPr>
        <p:spPr>
          <a:xfrm>
            <a:off x="4648315" y="1600200"/>
            <a:ext cx="4343400" cy="4724284"/>
          </a:xfrm>
          <a:prstGeom prst="rect">
            <a:avLst/>
          </a:prstGeom>
          <a:noFill/>
          <a:ln>
            <a:noFill/>
          </a:ln>
        </p:spPr>
        <p:txBody>
          <a:bodyPr vert="horz" wrap="square" lIns="91440" tIns="45720" rIns="91440" bIns="45720" anchor="t" anchorCtr="0" compatLnSpc="1">
            <a:noAutofit/>
          </a:bodyPr>
          <a:lstStyle/>
          <a:p>
            <a:pPr marL="0" lvl="0" indent="0">
              <a:lnSpc>
                <a:spcPct val="80000"/>
              </a:lnSpc>
              <a:spcBef>
                <a:spcPts val="400"/>
              </a:spcBef>
              <a:spcAft>
                <a:spcPts val="0"/>
              </a:spcAft>
              <a:buNone/>
            </a:pPr>
            <a:r>
              <a:rPr lang="el-GR" sz="1600" b="1">
                <a:latin typeface="Franklin Gothic Book"/>
              </a:rPr>
              <a:t>Τι χρειαζόμαστε:</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1/2 κιλό φύλλο κρούστας</a:t>
            </a:r>
          </a:p>
          <a:p>
            <a:pPr marL="343082" lvl="0" indent="-343082">
              <a:lnSpc>
                <a:spcPct val="80000"/>
              </a:lnSpc>
              <a:spcBef>
                <a:spcPts val="400"/>
              </a:spcBef>
              <a:spcAft>
                <a:spcPts val="0"/>
              </a:spcAft>
              <a:buSzPct val="70000"/>
              <a:buFont typeface="Courier New" pitchFamily="49"/>
              <a:buChar char="o"/>
            </a:pPr>
            <a:r>
              <a:rPr lang="el-GR" sz="1600" u="sng">
                <a:latin typeface="Franklin Gothic Book"/>
              </a:rPr>
              <a:t>Για την κρέμα:</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1 φλιτζάνι ψιλό σιμιγδάλι</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1 1/2 φλιτζάνι ζάχαρη</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700 ml φρέσκο πλήρες γάλα</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300 ml κρέμα γάλακτος</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4 αβγά</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3 κουταλιές φρέσκο βούτυρο αγελαδινό</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2 βανίλιες</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ξύσμα από ένα λεμόνι</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1 πακέτο φρέσκο βούτυρο αγελαδινό λιωμένο για το άλειμμα των φύλλων.</a:t>
            </a:r>
          </a:p>
          <a:p>
            <a:pPr marL="343082" lvl="0" indent="-343082">
              <a:lnSpc>
                <a:spcPct val="80000"/>
              </a:lnSpc>
              <a:spcBef>
                <a:spcPts val="400"/>
              </a:spcBef>
              <a:spcAft>
                <a:spcPts val="0"/>
              </a:spcAft>
              <a:buSzPct val="70000"/>
              <a:buFont typeface="Courier New" pitchFamily="49"/>
              <a:buChar char="o"/>
            </a:pPr>
            <a:r>
              <a:rPr lang="el-GR" sz="1600" u="sng">
                <a:latin typeface="Franklin Gothic Book"/>
              </a:rPr>
              <a:t>Για το σιρόπι:</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700 γρ. ζάχαρη</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400 γρ. νερό</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δυο κουταλιές της σούπας σιρόπι γλυκόζης</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φλούδα ενός λεμονιού</a:t>
            </a:r>
          </a:p>
          <a:p>
            <a:pPr marL="343082" lvl="0" indent="-343082">
              <a:lnSpc>
                <a:spcPct val="80000"/>
              </a:lnSpc>
              <a:spcBef>
                <a:spcPts val="400"/>
              </a:spcBef>
              <a:spcAft>
                <a:spcPts val="0"/>
              </a:spcAft>
              <a:buSzPct val="70000"/>
              <a:buFont typeface="Courier New" pitchFamily="49"/>
              <a:buChar char="o"/>
            </a:pPr>
            <a:r>
              <a:rPr lang="el-GR" sz="1600">
                <a:latin typeface="Franklin Gothic Book"/>
              </a:rPr>
              <a:t>1 κουταλιά χυμός λεμόνι</a:t>
            </a:r>
          </a:p>
          <a:p>
            <a:pPr marL="343082" lvl="0" indent="-343082">
              <a:lnSpc>
                <a:spcPct val="80000"/>
              </a:lnSpc>
              <a:spcBef>
                <a:spcPts val="200"/>
              </a:spcBef>
              <a:spcAft>
                <a:spcPts val="0"/>
              </a:spcAft>
              <a:buSzPct val="70000"/>
              <a:buFont typeface="Wingdings 2"/>
              <a:buChar char=""/>
            </a:pPr>
            <a:endParaRPr lang="el-GR" sz="700">
              <a:latin typeface="Franklin Gothic Book"/>
            </a:endParaRPr>
          </a:p>
        </p:txBody>
      </p:sp>
    </p:spTree>
  </p:cSld>
  <p:clrMapOvr>
    <a:masterClrMapping/>
  </p:clrMapOvr>
  <p:transition spd="med">
    <p:fade/>
  </p:transition>
</p:sld>
</file>

<file path=ppt/theme/theme1.xml><?xml version="1.0" encoding="utf-8"?>
<a:theme xmlns:a="http://schemas.openxmlformats.org/drawingml/2006/main" name="Διαστημικ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181</TotalTime>
  <Words>644</Words>
  <Application>Microsoft Office PowerPoint</Application>
  <PresentationFormat>Widescreen</PresentationFormat>
  <Paragraphs>172</Paragraphs>
  <Slides>25</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Comic Sans MS</vt:lpstr>
      <vt:lpstr>Courier New</vt:lpstr>
      <vt:lpstr>DejaVu Sans</vt:lpstr>
      <vt:lpstr>Droid Sans Fallback</vt:lpstr>
      <vt:lpstr>Franklin Gothic Book</vt:lpstr>
      <vt:lpstr>Franklin Gothic Medium</vt:lpstr>
      <vt:lpstr>FreeSerif</vt:lpstr>
      <vt:lpstr>Lohit Hindi</vt:lpstr>
      <vt:lpstr>StarSymbol</vt:lpstr>
      <vt:lpstr>Times New Roman</vt:lpstr>
      <vt:lpstr>Wingdings 2</vt:lpstr>
      <vt:lpstr>Διαστημικό</vt:lpstr>
      <vt:lpstr>Greek Lovers</vt:lpstr>
      <vt:lpstr>PowerPoint Presentation</vt:lpstr>
      <vt:lpstr>                     Σιροπιαστα γλυκα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Χριστουγεννιατικα γλυκα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γλυκα του κουταλιου</vt:lpstr>
      <vt:lpstr>Τι χρειαζόμαστε: 1 κιλό κουμ κουάτ 2 κιλά ζάχαρη κρυσταλική 800 ml νερό 1 κτσ. ξινό χυμό από ένα λεμόνι  </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Lovers</dc:title>
  <dc:creator>hp</dc:creator>
  <cp:lastModifiedBy>GRIGORIOS NTAMAGKAS</cp:lastModifiedBy>
  <cp:revision>14</cp:revision>
  <dcterms:created xsi:type="dcterms:W3CDTF">2016-03-31T14:08:18Z</dcterms:created>
  <dcterms:modified xsi:type="dcterms:W3CDTF">2016-04-12T21:41:02Z</dcterms:modified>
</cp:coreProperties>
</file>